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9" r:id="rId10"/>
    <p:sldId id="262" r:id="rId11"/>
    <p:sldId id="263" r:id="rId12"/>
    <p:sldId id="264" r:id="rId13"/>
    <p:sldId id="265" r:id="rId14"/>
    <p:sldId id="266" r:id="rId15"/>
    <p:sldId id="270" r:id="rId16"/>
    <p:sldId id="268" r:id="rId17"/>
    <p:sldId id="267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lla Blanco" initials="DB" lastIdx="1" clrIdx="0">
    <p:extLst>
      <p:ext uri="{19B8F6BF-5375-455C-9EA6-DF929625EA0E}">
        <p15:presenceInfo xmlns:p15="http://schemas.microsoft.com/office/powerpoint/2012/main" userId="S::uo282627@uniovi.es::723127d8-5a74-4382-a982-32097eff763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870" dt="2021-05-06T17:29:50.420"/>
    <p1510:client id="{23661BA8-B0D8-4452-BE7A-8D1A41C475A3}" v="1366" dt="2021-05-07T08:08:55.011"/>
    <p1510:client id="{A1FBBCCD-ED52-7482-B87E-3CAA7464E095}" v="3" dt="2021-05-07T00:23:11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Villa Blanco" userId="S::uo282627@uniovi.es::723127d8-5a74-4382-a982-32097eff763b" providerId="AD" clId="Web-{F87A927A-3193-8F0D-3478-7521622692C0}"/>
    <pc:docChg chg="modSld">
      <pc:chgData name="David Villa Blanco" userId="S::uo282627@uniovi.es::723127d8-5a74-4382-a982-32097eff763b" providerId="AD" clId="Web-{F87A927A-3193-8F0D-3478-7521622692C0}" dt="2021-05-06T21:13:22.432" v="0"/>
      <pc:docMkLst>
        <pc:docMk/>
      </pc:docMkLst>
      <pc:sldChg chg="modNotes">
        <pc:chgData name="David Villa Blanco" userId="S::uo282627@uniovi.es::723127d8-5a74-4382-a982-32097eff763b" providerId="AD" clId="Web-{F87A927A-3193-8F0D-3478-7521622692C0}" dt="2021-05-06T21:13:22.432" v="0"/>
        <pc:sldMkLst>
          <pc:docMk/>
          <pc:sldMk cId="3407402527" sldId="256"/>
        </pc:sldMkLst>
      </pc:sldChg>
    </pc:docChg>
  </pc:docChgLst>
  <pc:docChgLst>
    <pc:chgData name="David Villa Blanco" userId="S::uo282627@uniovi.es::723127d8-5a74-4382-a982-32097eff763b" providerId="AD" clId="Web-{A1FBBCCD-ED52-7482-B87E-3CAA7464E095}"/>
    <pc:docChg chg="modSld">
      <pc:chgData name="David Villa Blanco" userId="S::uo282627@uniovi.es::723127d8-5a74-4382-a982-32097eff763b" providerId="AD" clId="Web-{A1FBBCCD-ED52-7482-B87E-3CAA7464E095}" dt="2021-05-07T00:23:11.399" v="2" actId="14100"/>
      <pc:docMkLst>
        <pc:docMk/>
      </pc:docMkLst>
      <pc:sldChg chg="modSp">
        <pc:chgData name="David Villa Blanco" userId="S::uo282627@uniovi.es::723127d8-5a74-4382-a982-32097eff763b" providerId="AD" clId="Web-{A1FBBCCD-ED52-7482-B87E-3CAA7464E095}" dt="2021-05-07T00:23:11.399" v="2" actId="14100"/>
        <pc:sldMkLst>
          <pc:docMk/>
          <pc:sldMk cId="3744282107" sldId="270"/>
        </pc:sldMkLst>
        <pc:picChg chg="mod">
          <ac:chgData name="David Villa Blanco" userId="S::uo282627@uniovi.es::723127d8-5a74-4382-a982-32097eff763b" providerId="AD" clId="Web-{A1FBBCCD-ED52-7482-B87E-3CAA7464E095}" dt="2021-05-07T00:23:11.399" v="2" actId="14100"/>
          <ac:picMkLst>
            <pc:docMk/>
            <pc:sldMk cId="3744282107" sldId="270"/>
            <ac:picMk id="6" creationId="{C52D866D-402A-4CEA-A350-D586F639F46A}"/>
          </ac:picMkLst>
        </pc:picChg>
      </pc:sldChg>
    </pc:docChg>
  </pc:docChgLst>
  <pc:docChgLst>
    <pc:chgData clId="Web-{00000000-0000-0000-0000-000000000000}"/>
    <pc:docChg chg="modSld">
      <pc:chgData name="" userId="" providerId="" clId="Web-{00000000-0000-0000-0000-000000000000}" dt="2021-05-06T14:50:49.703" v="2" actId="20577"/>
      <pc:docMkLst>
        <pc:docMk/>
      </pc:docMkLst>
      <pc:sldChg chg="modSp">
        <pc:chgData name="" userId="" providerId="" clId="Web-{00000000-0000-0000-0000-000000000000}" dt="2021-05-06T14:50:49.703" v="2" actId="20577"/>
        <pc:sldMkLst>
          <pc:docMk/>
          <pc:sldMk cId="3407402527" sldId="256"/>
        </pc:sldMkLst>
        <pc:spChg chg="mod">
          <ac:chgData name="" userId="" providerId="" clId="Web-{00000000-0000-0000-0000-000000000000}" dt="2021-05-06T14:50:49.703" v="2" actId="20577"/>
          <ac:spMkLst>
            <pc:docMk/>
            <pc:sldMk cId="3407402527" sldId="256"/>
            <ac:spMk id="2" creationId="{ED0D60BA-4622-4B80-9AFA-DCFA6555652A}"/>
          </ac:spMkLst>
        </pc:spChg>
      </pc:sldChg>
    </pc:docChg>
  </pc:docChgLst>
  <pc:docChgLst>
    <pc:chgData name="MIGUEL DURAN VERA" userId="96a0e3ae-611f-48b1-92bb-c3bc3985a650" providerId="ADAL" clId="{23661BA8-B0D8-4452-BE7A-8D1A41C475A3}"/>
    <pc:docChg chg="undo custSel addSld modSld">
      <pc:chgData name="MIGUEL DURAN VERA" userId="96a0e3ae-611f-48b1-92bb-c3bc3985a650" providerId="ADAL" clId="{23661BA8-B0D8-4452-BE7A-8D1A41C475A3}" dt="2021-05-07T08:09:50.489" v="1456" actId="20577"/>
      <pc:docMkLst>
        <pc:docMk/>
      </pc:docMkLst>
      <pc:sldChg chg="addSp delSp modSp new mod modNotesTx">
        <pc:chgData name="MIGUEL DURAN VERA" userId="96a0e3ae-611f-48b1-92bb-c3bc3985a650" providerId="ADAL" clId="{23661BA8-B0D8-4452-BE7A-8D1A41C475A3}" dt="2021-05-06T16:51:03.972" v="1208" actId="1076"/>
        <pc:sldMkLst>
          <pc:docMk/>
          <pc:sldMk cId="3407402527" sldId="256"/>
        </pc:sldMkLst>
        <pc:spChg chg="mod ord">
          <ac:chgData name="MIGUEL DURAN VERA" userId="96a0e3ae-611f-48b1-92bb-c3bc3985a650" providerId="ADAL" clId="{23661BA8-B0D8-4452-BE7A-8D1A41C475A3}" dt="2021-05-06T16:51:03.972" v="1208" actId="1076"/>
          <ac:spMkLst>
            <pc:docMk/>
            <pc:sldMk cId="3407402527" sldId="256"/>
            <ac:spMk id="2" creationId="{ED0D60BA-4622-4B80-9AFA-DCFA6555652A}"/>
          </ac:spMkLst>
        </pc:spChg>
        <pc:spChg chg="mod ord">
          <ac:chgData name="MIGUEL DURAN VERA" userId="96a0e3ae-611f-48b1-92bb-c3bc3985a650" providerId="ADAL" clId="{23661BA8-B0D8-4452-BE7A-8D1A41C475A3}" dt="2021-05-06T16:49:32.980" v="1206" actId="1076"/>
          <ac:spMkLst>
            <pc:docMk/>
            <pc:sldMk cId="3407402527" sldId="256"/>
            <ac:spMk id="3" creationId="{7E71AD4D-9C62-42E4-AAEF-7723982B95F1}"/>
          </ac:spMkLst>
        </pc:spChg>
        <pc:picChg chg="add del mod ord">
          <ac:chgData name="MIGUEL DURAN VERA" userId="96a0e3ae-611f-48b1-92bb-c3bc3985a650" providerId="ADAL" clId="{23661BA8-B0D8-4452-BE7A-8D1A41C475A3}" dt="2021-05-06T16:47:35.494" v="1158"/>
          <ac:picMkLst>
            <pc:docMk/>
            <pc:sldMk cId="3407402527" sldId="256"/>
            <ac:picMk id="4" creationId="{06666786-7CA7-440F-B62A-D254B66D6477}"/>
          </ac:picMkLst>
        </pc:picChg>
        <pc:picChg chg="add mod ord">
          <ac:chgData name="MIGUEL DURAN VERA" userId="96a0e3ae-611f-48b1-92bb-c3bc3985a650" providerId="ADAL" clId="{23661BA8-B0D8-4452-BE7A-8D1A41C475A3}" dt="2021-05-06T16:48:01.926" v="1162" actId="167"/>
          <ac:picMkLst>
            <pc:docMk/>
            <pc:sldMk cId="3407402527" sldId="256"/>
            <ac:picMk id="5" creationId="{8F4C6260-6D51-480A-BDD3-6389E1646EAD}"/>
          </ac:picMkLst>
        </pc:picChg>
        <pc:picChg chg="del mod ord">
          <ac:chgData name="MIGUEL DURAN VERA" userId="96a0e3ae-611f-48b1-92bb-c3bc3985a650" providerId="ADAL" clId="{23661BA8-B0D8-4452-BE7A-8D1A41C475A3}" dt="2021-05-06T16:50:58.679" v="1207" actId="478"/>
          <ac:picMkLst>
            <pc:docMk/>
            <pc:sldMk cId="3407402527" sldId="256"/>
            <ac:picMk id="12" creationId="{34BA00F8-8D12-4E5E-8BB0-7717F22093C7}"/>
          </ac:picMkLst>
        </pc:picChg>
      </pc:sldChg>
      <pc:sldChg chg="modSp mod">
        <pc:chgData name="MIGUEL DURAN VERA" userId="96a0e3ae-611f-48b1-92bb-c3bc3985a650" providerId="ADAL" clId="{23661BA8-B0D8-4452-BE7A-8D1A41C475A3}" dt="2021-05-06T16:21:41.865" v="1081" actId="14100"/>
        <pc:sldMkLst>
          <pc:docMk/>
          <pc:sldMk cId="1539529992" sldId="257"/>
        </pc:sldMkLst>
        <pc:spChg chg="mod">
          <ac:chgData name="MIGUEL DURAN VERA" userId="96a0e3ae-611f-48b1-92bb-c3bc3985a650" providerId="ADAL" clId="{23661BA8-B0D8-4452-BE7A-8D1A41C475A3}" dt="2021-05-06T16:06:51.149" v="984"/>
          <ac:spMkLst>
            <pc:docMk/>
            <pc:sldMk cId="1539529992" sldId="257"/>
            <ac:spMk id="2" creationId="{53B82C44-15C4-4007-B880-3F0D08B51977}"/>
          </ac:spMkLst>
        </pc:spChg>
        <pc:spChg chg="mod">
          <ac:chgData name="MIGUEL DURAN VERA" userId="96a0e3ae-611f-48b1-92bb-c3bc3985a650" providerId="ADAL" clId="{23661BA8-B0D8-4452-BE7A-8D1A41C475A3}" dt="2021-05-06T16:21:41.865" v="1081" actId="14100"/>
          <ac:spMkLst>
            <pc:docMk/>
            <pc:sldMk cId="1539529992" sldId="257"/>
            <ac:spMk id="3" creationId="{A94B7B74-6466-4F5F-B833-F93BD0D1384E}"/>
          </ac:spMkLst>
        </pc:spChg>
      </pc:sldChg>
      <pc:sldChg chg="modSp mod">
        <pc:chgData name="MIGUEL DURAN VERA" userId="96a0e3ae-611f-48b1-92bb-c3bc3985a650" providerId="ADAL" clId="{23661BA8-B0D8-4452-BE7A-8D1A41C475A3}" dt="2021-05-06T16:21:47.912" v="1083" actId="1076"/>
        <pc:sldMkLst>
          <pc:docMk/>
          <pc:sldMk cId="956739582" sldId="258"/>
        </pc:sldMkLst>
        <pc:spChg chg="mod">
          <ac:chgData name="MIGUEL DURAN VERA" userId="96a0e3ae-611f-48b1-92bb-c3bc3985a650" providerId="ADAL" clId="{23661BA8-B0D8-4452-BE7A-8D1A41C475A3}" dt="2021-05-06T16:21:47.912" v="1083" actId="1076"/>
          <ac:spMkLst>
            <pc:docMk/>
            <pc:sldMk cId="956739582" sldId="258"/>
            <ac:spMk id="2" creationId="{6E4EFEB1-5A58-4151-8B6B-AFBA75B5DE2C}"/>
          </ac:spMkLst>
        </pc:spChg>
      </pc:sldChg>
      <pc:sldChg chg="addSp modSp new mod modNotesTx">
        <pc:chgData name="MIGUEL DURAN VERA" userId="96a0e3ae-611f-48b1-92bb-c3bc3985a650" providerId="ADAL" clId="{23661BA8-B0D8-4452-BE7A-8D1A41C475A3}" dt="2021-05-06T17:00:48.133" v="1283" actId="20577"/>
        <pc:sldMkLst>
          <pc:docMk/>
          <pc:sldMk cId="217974641" sldId="259"/>
        </pc:sldMkLst>
        <pc:spChg chg="mod">
          <ac:chgData name="MIGUEL DURAN VERA" userId="96a0e3ae-611f-48b1-92bb-c3bc3985a650" providerId="ADAL" clId="{23661BA8-B0D8-4452-BE7A-8D1A41C475A3}" dt="2021-05-06T16:21:51.090" v="1084" actId="113"/>
          <ac:spMkLst>
            <pc:docMk/>
            <pc:sldMk cId="217974641" sldId="259"/>
            <ac:spMk id="2" creationId="{F14617E0-C0F2-4A22-866C-848A717239A1}"/>
          </ac:spMkLst>
        </pc:spChg>
        <pc:spChg chg="mod">
          <ac:chgData name="MIGUEL DURAN VERA" userId="96a0e3ae-611f-48b1-92bb-c3bc3985a650" providerId="ADAL" clId="{23661BA8-B0D8-4452-BE7A-8D1A41C475A3}" dt="2021-05-06T16:54:30.449" v="1249" actId="27636"/>
          <ac:spMkLst>
            <pc:docMk/>
            <pc:sldMk cId="217974641" sldId="259"/>
            <ac:spMk id="3" creationId="{65E33259-BE44-442D-A35F-BA11E1484E7B}"/>
          </ac:spMkLst>
        </pc:spChg>
        <pc:picChg chg="add mod">
          <ac:chgData name="MIGUEL DURAN VERA" userId="96a0e3ae-611f-48b1-92bb-c3bc3985a650" providerId="ADAL" clId="{23661BA8-B0D8-4452-BE7A-8D1A41C475A3}" dt="2021-05-06T15:28:47.651" v="67" actId="1076"/>
          <ac:picMkLst>
            <pc:docMk/>
            <pc:sldMk cId="217974641" sldId="259"/>
            <ac:picMk id="5" creationId="{ADD468C8-7268-4587-9E9F-788F76662057}"/>
          </ac:picMkLst>
        </pc:picChg>
        <pc:picChg chg="add mod">
          <ac:chgData name="MIGUEL DURAN VERA" userId="96a0e3ae-611f-48b1-92bb-c3bc3985a650" providerId="ADAL" clId="{23661BA8-B0D8-4452-BE7A-8D1A41C475A3}" dt="2021-05-06T16:54:27.774" v="1247" actId="1076"/>
          <ac:picMkLst>
            <pc:docMk/>
            <pc:sldMk cId="217974641" sldId="259"/>
            <ac:picMk id="7" creationId="{F46702C6-4EFF-452F-A649-023E6956465E}"/>
          </ac:picMkLst>
        </pc:picChg>
        <pc:picChg chg="add mod">
          <ac:chgData name="MIGUEL DURAN VERA" userId="96a0e3ae-611f-48b1-92bb-c3bc3985a650" providerId="ADAL" clId="{23661BA8-B0D8-4452-BE7A-8D1A41C475A3}" dt="2021-05-06T15:30:37.770" v="81" actId="1076"/>
          <ac:picMkLst>
            <pc:docMk/>
            <pc:sldMk cId="217974641" sldId="259"/>
            <ac:picMk id="9" creationId="{17AE189C-BE74-4817-B55E-76BE8D721762}"/>
          </ac:picMkLst>
        </pc:picChg>
      </pc:sldChg>
      <pc:sldChg chg="modSp new mod">
        <pc:chgData name="MIGUEL DURAN VERA" userId="96a0e3ae-611f-48b1-92bb-c3bc3985a650" providerId="ADAL" clId="{23661BA8-B0D8-4452-BE7A-8D1A41C475A3}" dt="2021-05-06T16:21:54.588" v="1085" actId="113"/>
        <pc:sldMkLst>
          <pc:docMk/>
          <pc:sldMk cId="3219745166" sldId="260"/>
        </pc:sldMkLst>
        <pc:spChg chg="mod">
          <ac:chgData name="MIGUEL DURAN VERA" userId="96a0e3ae-611f-48b1-92bb-c3bc3985a650" providerId="ADAL" clId="{23661BA8-B0D8-4452-BE7A-8D1A41C475A3}" dt="2021-05-06T16:21:54.588" v="1085" actId="113"/>
          <ac:spMkLst>
            <pc:docMk/>
            <pc:sldMk cId="3219745166" sldId="260"/>
            <ac:spMk id="2" creationId="{163A71FB-F069-44D4-9DB7-00A87FAA90F4}"/>
          </ac:spMkLst>
        </pc:spChg>
      </pc:sldChg>
      <pc:sldChg chg="addSp modSp new mod">
        <pc:chgData name="MIGUEL DURAN VERA" userId="96a0e3ae-611f-48b1-92bb-c3bc3985a650" providerId="ADAL" clId="{23661BA8-B0D8-4452-BE7A-8D1A41C475A3}" dt="2021-05-06T20:45:50.386" v="1409" actId="1076"/>
        <pc:sldMkLst>
          <pc:docMk/>
          <pc:sldMk cId="3485895298" sldId="261"/>
        </pc:sldMkLst>
        <pc:spChg chg="mod">
          <ac:chgData name="MIGUEL DURAN VERA" userId="96a0e3ae-611f-48b1-92bb-c3bc3985a650" providerId="ADAL" clId="{23661BA8-B0D8-4452-BE7A-8D1A41C475A3}" dt="2021-05-06T18:34:05.479" v="1319" actId="1076"/>
          <ac:spMkLst>
            <pc:docMk/>
            <pc:sldMk cId="3485895298" sldId="261"/>
            <ac:spMk id="2" creationId="{E4CB561F-EB48-44DF-B28E-82DA5E8BE14D}"/>
          </ac:spMkLst>
        </pc:spChg>
        <pc:spChg chg="mod ord">
          <ac:chgData name="MIGUEL DURAN VERA" userId="96a0e3ae-611f-48b1-92bb-c3bc3985a650" providerId="ADAL" clId="{23661BA8-B0D8-4452-BE7A-8D1A41C475A3}" dt="2021-05-06T18:33:56.826" v="1317" actId="14100"/>
          <ac:spMkLst>
            <pc:docMk/>
            <pc:sldMk cId="3485895298" sldId="261"/>
            <ac:spMk id="3" creationId="{CED55145-1BAF-429B-ABFE-A442E2F85E27}"/>
          </ac:spMkLst>
        </pc:spChg>
        <pc:spChg chg="add mod">
          <ac:chgData name="MIGUEL DURAN VERA" userId="96a0e3ae-611f-48b1-92bb-c3bc3985a650" providerId="ADAL" clId="{23661BA8-B0D8-4452-BE7A-8D1A41C475A3}" dt="2021-05-06T15:55:07.525" v="703" actId="1076"/>
          <ac:spMkLst>
            <pc:docMk/>
            <pc:sldMk cId="3485895298" sldId="261"/>
            <ac:spMk id="4" creationId="{4584ECDA-30AF-481D-A149-8F104F26AAD7}"/>
          </ac:spMkLst>
        </pc:spChg>
        <pc:spChg chg="add mod">
          <ac:chgData name="MIGUEL DURAN VERA" userId="96a0e3ae-611f-48b1-92bb-c3bc3985a650" providerId="ADAL" clId="{23661BA8-B0D8-4452-BE7A-8D1A41C475A3}" dt="2021-05-06T15:55:05.348" v="702" actId="6549"/>
          <ac:spMkLst>
            <pc:docMk/>
            <pc:sldMk cId="3485895298" sldId="261"/>
            <ac:spMk id="5" creationId="{9C0184D1-B6FA-4C9B-913E-1887DDAAFAE4}"/>
          </ac:spMkLst>
        </pc:spChg>
        <pc:grpChg chg="add mod ord">
          <ac:chgData name="MIGUEL DURAN VERA" userId="96a0e3ae-611f-48b1-92bb-c3bc3985a650" providerId="ADAL" clId="{23661BA8-B0D8-4452-BE7A-8D1A41C475A3}" dt="2021-05-06T18:34:00.676" v="1318" actId="1076"/>
          <ac:grpSpMkLst>
            <pc:docMk/>
            <pc:sldMk cId="3485895298" sldId="261"/>
            <ac:grpSpMk id="6" creationId="{EE67D04C-214B-4372-9CCE-47137BBEBBF6}"/>
          </ac:grpSpMkLst>
        </pc:grpChg>
        <pc:picChg chg="add mod">
          <ac:chgData name="MIGUEL DURAN VERA" userId="96a0e3ae-611f-48b1-92bb-c3bc3985a650" providerId="ADAL" clId="{23661BA8-B0D8-4452-BE7A-8D1A41C475A3}" dt="2021-05-06T20:45:50.386" v="1409" actId="1076"/>
          <ac:picMkLst>
            <pc:docMk/>
            <pc:sldMk cId="3485895298" sldId="261"/>
            <ac:picMk id="8" creationId="{AF66B46A-DF00-4A57-97A1-01521125850A}"/>
          </ac:picMkLst>
        </pc:picChg>
      </pc:sldChg>
      <pc:sldChg chg="addSp delSp modSp new mod">
        <pc:chgData name="MIGUEL DURAN VERA" userId="96a0e3ae-611f-48b1-92bb-c3bc3985a650" providerId="ADAL" clId="{23661BA8-B0D8-4452-BE7A-8D1A41C475A3}" dt="2021-05-06T16:22:03.645" v="1087" actId="113"/>
        <pc:sldMkLst>
          <pc:docMk/>
          <pc:sldMk cId="1303284259" sldId="262"/>
        </pc:sldMkLst>
        <pc:spChg chg="mod">
          <ac:chgData name="MIGUEL DURAN VERA" userId="96a0e3ae-611f-48b1-92bb-c3bc3985a650" providerId="ADAL" clId="{23661BA8-B0D8-4452-BE7A-8D1A41C475A3}" dt="2021-05-06T16:22:03.645" v="1087" actId="113"/>
          <ac:spMkLst>
            <pc:docMk/>
            <pc:sldMk cId="1303284259" sldId="262"/>
            <ac:spMk id="2" creationId="{90354B50-6C22-45C5-A2CF-9ED21DCA0F17}"/>
          </ac:spMkLst>
        </pc:spChg>
        <pc:spChg chg="del">
          <ac:chgData name="MIGUEL DURAN VERA" userId="96a0e3ae-611f-48b1-92bb-c3bc3985a650" providerId="ADAL" clId="{23661BA8-B0D8-4452-BE7A-8D1A41C475A3}" dt="2021-05-06T15:57:12.507" v="760" actId="478"/>
          <ac:spMkLst>
            <pc:docMk/>
            <pc:sldMk cId="1303284259" sldId="262"/>
            <ac:spMk id="3" creationId="{7CE3B655-9C67-4098-8B8F-3433C76E7803}"/>
          </ac:spMkLst>
        </pc:spChg>
        <pc:spChg chg="add mod">
          <ac:chgData name="MIGUEL DURAN VERA" userId="96a0e3ae-611f-48b1-92bb-c3bc3985a650" providerId="ADAL" clId="{23661BA8-B0D8-4452-BE7A-8D1A41C475A3}" dt="2021-05-06T16:22:03.645" v="1087" actId="113"/>
          <ac:spMkLst>
            <pc:docMk/>
            <pc:sldMk cId="1303284259" sldId="262"/>
            <ac:spMk id="6" creationId="{C1D2C188-7219-4934-8267-3E49B5EF4B85}"/>
          </ac:spMkLst>
        </pc:spChg>
        <pc:picChg chg="add mod modCrop">
          <ac:chgData name="MIGUEL DURAN VERA" userId="96a0e3ae-611f-48b1-92bb-c3bc3985a650" providerId="ADAL" clId="{23661BA8-B0D8-4452-BE7A-8D1A41C475A3}" dt="2021-05-06T15:59:06.714" v="820" actId="732"/>
          <ac:picMkLst>
            <pc:docMk/>
            <pc:sldMk cId="1303284259" sldId="262"/>
            <ac:picMk id="5" creationId="{5876A2BE-EF2E-4746-984B-B1CD50C64ABD}"/>
          </ac:picMkLst>
        </pc:picChg>
        <pc:picChg chg="add mod modCrop">
          <ac:chgData name="MIGUEL DURAN VERA" userId="96a0e3ae-611f-48b1-92bb-c3bc3985a650" providerId="ADAL" clId="{23661BA8-B0D8-4452-BE7A-8D1A41C475A3}" dt="2021-05-06T15:59:24.699" v="826" actId="1076"/>
          <ac:picMkLst>
            <pc:docMk/>
            <pc:sldMk cId="1303284259" sldId="262"/>
            <ac:picMk id="8" creationId="{A92A1350-6BBA-46B4-AF56-5F0358652F8A}"/>
          </ac:picMkLst>
        </pc:picChg>
      </pc:sldChg>
      <pc:sldChg chg="addSp delSp modSp new mod modNotesTx">
        <pc:chgData name="MIGUEL DURAN VERA" userId="96a0e3ae-611f-48b1-92bb-c3bc3985a650" providerId="ADAL" clId="{23661BA8-B0D8-4452-BE7A-8D1A41C475A3}" dt="2021-05-06T16:39:55.339" v="1134" actId="1076"/>
        <pc:sldMkLst>
          <pc:docMk/>
          <pc:sldMk cId="838217909" sldId="263"/>
        </pc:sldMkLst>
        <pc:spChg chg="mod">
          <ac:chgData name="MIGUEL DURAN VERA" userId="96a0e3ae-611f-48b1-92bb-c3bc3985a650" providerId="ADAL" clId="{23661BA8-B0D8-4452-BE7A-8D1A41C475A3}" dt="2021-05-06T16:39:55.339" v="1134" actId="1076"/>
          <ac:spMkLst>
            <pc:docMk/>
            <pc:sldMk cId="838217909" sldId="263"/>
            <ac:spMk id="2" creationId="{F5997D85-D6A3-456F-9E94-0C51A153BAC6}"/>
          </ac:spMkLst>
        </pc:spChg>
        <pc:spChg chg="del">
          <ac:chgData name="MIGUEL DURAN VERA" userId="96a0e3ae-611f-48b1-92bb-c3bc3985a650" providerId="ADAL" clId="{23661BA8-B0D8-4452-BE7A-8D1A41C475A3}" dt="2021-05-06T15:59:52.188" v="842" actId="478"/>
          <ac:spMkLst>
            <pc:docMk/>
            <pc:sldMk cId="838217909" sldId="263"/>
            <ac:spMk id="3" creationId="{579A1F78-F548-46A3-AA9F-901851EC2849}"/>
          </ac:spMkLst>
        </pc:spChg>
        <pc:picChg chg="add del mod">
          <ac:chgData name="MIGUEL DURAN VERA" userId="96a0e3ae-611f-48b1-92bb-c3bc3985a650" providerId="ADAL" clId="{23661BA8-B0D8-4452-BE7A-8D1A41C475A3}" dt="2021-05-06T16:38:55.454" v="1098" actId="478"/>
          <ac:picMkLst>
            <pc:docMk/>
            <pc:sldMk cId="838217909" sldId="263"/>
            <ac:picMk id="5" creationId="{F067AA68-F180-426F-BD60-8602D3383F29}"/>
          </ac:picMkLst>
        </pc:picChg>
        <pc:picChg chg="add mod">
          <ac:chgData name="MIGUEL DURAN VERA" userId="96a0e3ae-611f-48b1-92bb-c3bc3985a650" providerId="ADAL" clId="{23661BA8-B0D8-4452-BE7A-8D1A41C475A3}" dt="2021-05-06T16:39:48.636" v="1130" actId="1076"/>
          <ac:picMkLst>
            <pc:docMk/>
            <pc:sldMk cId="838217909" sldId="263"/>
            <ac:picMk id="8" creationId="{7B797442-1D55-4F5D-AD6E-AD59C73CF1D3}"/>
          </ac:picMkLst>
        </pc:picChg>
      </pc:sldChg>
      <pc:sldChg chg="addSp delSp modSp mod">
        <pc:chgData name="MIGUEL DURAN VERA" userId="96a0e3ae-611f-48b1-92bb-c3bc3985a650" providerId="ADAL" clId="{23661BA8-B0D8-4452-BE7A-8D1A41C475A3}" dt="2021-05-06T16:52:18.764" v="1225" actId="113"/>
        <pc:sldMkLst>
          <pc:docMk/>
          <pc:sldMk cId="1121204225" sldId="264"/>
        </pc:sldMkLst>
        <pc:spChg chg="mod ord">
          <ac:chgData name="MIGUEL DURAN VERA" userId="96a0e3ae-611f-48b1-92bb-c3bc3985a650" providerId="ADAL" clId="{23661BA8-B0D8-4452-BE7A-8D1A41C475A3}" dt="2021-05-06T16:52:18.764" v="1225" actId="113"/>
          <ac:spMkLst>
            <pc:docMk/>
            <pc:sldMk cId="1121204225" sldId="264"/>
            <ac:spMk id="2" creationId="{ABBF39CE-EEAC-4F01-B0ED-9E1330704C79}"/>
          </ac:spMkLst>
        </pc:spChg>
        <pc:spChg chg="del">
          <ac:chgData name="MIGUEL DURAN VERA" userId="96a0e3ae-611f-48b1-92bb-c3bc3985a650" providerId="ADAL" clId="{23661BA8-B0D8-4452-BE7A-8D1A41C475A3}" dt="2021-05-06T16:01:41.948" v="893" actId="931"/>
          <ac:spMkLst>
            <pc:docMk/>
            <pc:sldMk cId="1121204225" sldId="264"/>
            <ac:spMk id="3" creationId="{33E0B091-DC34-44A3-888C-60800E0BDEA4}"/>
          </ac:spMkLst>
        </pc:spChg>
        <pc:picChg chg="add mod">
          <ac:chgData name="MIGUEL DURAN VERA" userId="96a0e3ae-611f-48b1-92bb-c3bc3985a650" providerId="ADAL" clId="{23661BA8-B0D8-4452-BE7A-8D1A41C475A3}" dt="2021-05-06T16:51:36.033" v="1213" actId="1076"/>
          <ac:picMkLst>
            <pc:docMk/>
            <pc:sldMk cId="1121204225" sldId="264"/>
            <ac:picMk id="5" creationId="{917CB22B-AB68-478B-B3E6-33EC0CAD6D06}"/>
          </ac:picMkLst>
        </pc:picChg>
      </pc:sldChg>
      <pc:sldChg chg="addSp delSp modSp mod">
        <pc:chgData name="MIGUEL DURAN VERA" userId="96a0e3ae-611f-48b1-92bb-c3bc3985a650" providerId="ADAL" clId="{23661BA8-B0D8-4452-BE7A-8D1A41C475A3}" dt="2021-05-06T18:51:26.572" v="1374" actId="1076"/>
        <pc:sldMkLst>
          <pc:docMk/>
          <pc:sldMk cId="2488683767" sldId="265"/>
        </pc:sldMkLst>
        <pc:spChg chg="mod ord">
          <ac:chgData name="MIGUEL DURAN VERA" userId="96a0e3ae-611f-48b1-92bb-c3bc3985a650" providerId="ADAL" clId="{23661BA8-B0D8-4452-BE7A-8D1A41C475A3}" dt="2021-05-06T18:51:23.221" v="1373" actId="14100"/>
          <ac:spMkLst>
            <pc:docMk/>
            <pc:sldMk cId="2488683767" sldId="265"/>
            <ac:spMk id="2" creationId="{03DBCF34-05A0-4538-8608-33379EA832C5}"/>
          </ac:spMkLst>
        </pc:spChg>
        <pc:spChg chg="del">
          <ac:chgData name="MIGUEL DURAN VERA" userId="96a0e3ae-611f-48b1-92bb-c3bc3985a650" providerId="ADAL" clId="{23661BA8-B0D8-4452-BE7A-8D1A41C475A3}" dt="2021-05-06T16:03:09.145" v="924" actId="478"/>
          <ac:spMkLst>
            <pc:docMk/>
            <pc:sldMk cId="2488683767" sldId="265"/>
            <ac:spMk id="3" creationId="{A2E80A91-5420-41BB-BD8A-F883C5D43449}"/>
          </ac:spMkLst>
        </pc:spChg>
        <pc:spChg chg="add mod">
          <ac:chgData name="MIGUEL DURAN VERA" userId="96a0e3ae-611f-48b1-92bb-c3bc3985a650" providerId="ADAL" clId="{23661BA8-B0D8-4452-BE7A-8D1A41C475A3}" dt="2021-05-06T18:49:50.472" v="1361" actId="1076"/>
          <ac:spMkLst>
            <pc:docMk/>
            <pc:sldMk cId="2488683767" sldId="265"/>
            <ac:spMk id="6" creationId="{7B425959-C8C6-4A86-B11C-3A324AB5C312}"/>
          </ac:spMkLst>
        </pc:spChg>
        <pc:picChg chg="add mod ord modCrop">
          <ac:chgData name="MIGUEL DURAN VERA" userId="96a0e3ae-611f-48b1-92bb-c3bc3985a650" providerId="ADAL" clId="{23661BA8-B0D8-4452-BE7A-8D1A41C475A3}" dt="2021-05-06T18:51:26.572" v="1374" actId="1076"/>
          <ac:picMkLst>
            <pc:docMk/>
            <pc:sldMk cId="2488683767" sldId="265"/>
            <ac:picMk id="4" creationId="{3EC26F74-E89F-4E60-9E2F-283406345EA2}"/>
          </ac:picMkLst>
        </pc:picChg>
        <pc:picChg chg="add mod modCrop">
          <ac:chgData name="MIGUEL DURAN VERA" userId="96a0e3ae-611f-48b1-92bb-c3bc3985a650" providerId="ADAL" clId="{23661BA8-B0D8-4452-BE7A-8D1A41C475A3}" dt="2021-05-06T18:51:14.118" v="1370" actId="1076"/>
          <ac:picMkLst>
            <pc:docMk/>
            <pc:sldMk cId="2488683767" sldId="265"/>
            <ac:picMk id="5" creationId="{C1EEC041-E00A-43B2-89E1-A66956AA9DD6}"/>
          </ac:picMkLst>
        </pc:picChg>
      </pc:sldChg>
      <pc:sldChg chg="addSp delSp modSp mod">
        <pc:chgData name="MIGUEL DURAN VERA" userId="96a0e3ae-611f-48b1-92bb-c3bc3985a650" providerId="ADAL" clId="{23661BA8-B0D8-4452-BE7A-8D1A41C475A3}" dt="2021-05-06T16:52:46.876" v="1231" actId="1076"/>
        <pc:sldMkLst>
          <pc:docMk/>
          <pc:sldMk cId="978194852" sldId="266"/>
        </pc:sldMkLst>
        <pc:spChg chg="mod ord">
          <ac:chgData name="MIGUEL DURAN VERA" userId="96a0e3ae-611f-48b1-92bb-c3bc3985a650" providerId="ADAL" clId="{23661BA8-B0D8-4452-BE7A-8D1A41C475A3}" dt="2021-05-06T16:52:46.876" v="1231" actId="1076"/>
          <ac:spMkLst>
            <pc:docMk/>
            <pc:sldMk cId="978194852" sldId="266"/>
            <ac:spMk id="2" creationId="{700431F6-5D81-46F6-ABFF-4E281907599D}"/>
          </ac:spMkLst>
        </pc:spChg>
        <pc:spChg chg="del">
          <ac:chgData name="MIGUEL DURAN VERA" userId="96a0e3ae-611f-48b1-92bb-c3bc3985a650" providerId="ADAL" clId="{23661BA8-B0D8-4452-BE7A-8D1A41C475A3}" dt="2021-05-06T16:05:22.243" v="974" actId="478"/>
          <ac:spMkLst>
            <pc:docMk/>
            <pc:sldMk cId="978194852" sldId="266"/>
            <ac:spMk id="3" creationId="{8C011A16-430A-4E3A-A6DF-283894CD132E}"/>
          </ac:spMkLst>
        </pc:spChg>
        <pc:picChg chg="add mod">
          <ac:chgData name="MIGUEL DURAN VERA" userId="96a0e3ae-611f-48b1-92bb-c3bc3985a650" providerId="ADAL" clId="{23661BA8-B0D8-4452-BE7A-8D1A41C475A3}" dt="2021-05-06T16:11:07.684" v="1055" actId="1076"/>
          <ac:picMkLst>
            <pc:docMk/>
            <pc:sldMk cId="978194852" sldId="266"/>
            <ac:picMk id="5" creationId="{679916D6-9675-4305-9D78-D348A47BA37A}"/>
          </ac:picMkLst>
        </pc:picChg>
      </pc:sldChg>
      <pc:sldChg chg="addSp modSp new mod">
        <pc:chgData name="MIGUEL DURAN VERA" userId="96a0e3ae-611f-48b1-92bb-c3bc3985a650" providerId="ADAL" clId="{23661BA8-B0D8-4452-BE7A-8D1A41C475A3}" dt="2021-05-07T08:09:50.489" v="1456" actId="20577"/>
        <pc:sldMkLst>
          <pc:docMk/>
          <pc:sldMk cId="3732503966" sldId="267"/>
        </pc:sldMkLst>
        <pc:spChg chg="mod">
          <ac:chgData name="MIGUEL DURAN VERA" userId="96a0e3ae-611f-48b1-92bb-c3bc3985a650" providerId="ADAL" clId="{23661BA8-B0D8-4452-BE7A-8D1A41C475A3}" dt="2021-05-06T16:22:30.658" v="1092" actId="113"/>
          <ac:spMkLst>
            <pc:docMk/>
            <pc:sldMk cId="3732503966" sldId="267"/>
            <ac:spMk id="2" creationId="{AC8E8220-1778-4890-AF0B-C3AD6EA66E01}"/>
          </ac:spMkLst>
        </pc:spChg>
        <pc:spChg chg="mod">
          <ac:chgData name="MIGUEL DURAN VERA" userId="96a0e3ae-611f-48b1-92bb-c3bc3985a650" providerId="ADAL" clId="{23661BA8-B0D8-4452-BE7A-8D1A41C475A3}" dt="2021-05-06T16:21:06.190" v="1058" actId="14100"/>
          <ac:spMkLst>
            <pc:docMk/>
            <pc:sldMk cId="3732503966" sldId="267"/>
            <ac:spMk id="3" creationId="{5248D731-DD22-4270-AE0C-CCD5C1557162}"/>
          </ac:spMkLst>
        </pc:spChg>
        <pc:spChg chg="add mod">
          <ac:chgData name="MIGUEL DURAN VERA" userId="96a0e3ae-611f-48b1-92bb-c3bc3985a650" providerId="ADAL" clId="{23661BA8-B0D8-4452-BE7A-8D1A41C475A3}" dt="2021-05-07T08:09:50.489" v="1456" actId="20577"/>
          <ac:spMkLst>
            <pc:docMk/>
            <pc:sldMk cId="3732503966" sldId="267"/>
            <ac:spMk id="4" creationId="{4C9288B6-B770-4625-B0C0-95FE08ABB3EB}"/>
          </ac:spMkLst>
        </pc:spChg>
      </pc:sldChg>
      <pc:sldChg chg="modSp mod">
        <pc:chgData name="MIGUEL DURAN VERA" userId="96a0e3ae-611f-48b1-92bb-c3bc3985a650" providerId="ADAL" clId="{23661BA8-B0D8-4452-BE7A-8D1A41C475A3}" dt="2021-05-06T16:22:34.318" v="1093" actId="113"/>
        <pc:sldMkLst>
          <pc:docMk/>
          <pc:sldMk cId="1953360900" sldId="268"/>
        </pc:sldMkLst>
        <pc:spChg chg="mod">
          <ac:chgData name="MIGUEL DURAN VERA" userId="96a0e3ae-611f-48b1-92bb-c3bc3985a650" providerId="ADAL" clId="{23661BA8-B0D8-4452-BE7A-8D1A41C475A3}" dt="2021-05-06T16:22:34.318" v="1093" actId="113"/>
          <ac:spMkLst>
            <pc:docMk/>
            <pc:sldMk cId="1953360900" sldId="268"/>
            <ac:spMk id="2" creationId="{E851241A-C31B-46AA-A463-1100EA520021}"/>
          </ac:spMkLst>
        </pc:spChg>
      </pc:sldChg>
      <pc:sldChg chg="addSp delSp modSp add mod">
        <pc:chgData name="MIGUEL DURAN VERA" userId="96a0e3ae-611f-48b1-92bb-c3bc3985a650" providerId="ADAL" clId="{23661BA8-B0D8-4452-BE7A-8D1A41C475A3}" dt="2021-05-06T19:06:39.058" v="1401" actId="14100"/>
        <pc:sldMkLst>
          <pc:docMk/>
          <pc:sldMk cId="2483164367" sldId="269"/>
        </pc:sldMkLst>
        <pc:spChg chg="mod">
          <ac:chgData name="MIGUEL DURAN VERA" userId="96a0e3ae-611f-48b1-92bb-c3bc3985a650" providerId="ADAL" clId="{23661BA8-B0D8-4452-BE7A-8D1A41C475A3}" dt="2021-05-06T18:45:38.027" v="1334" actId="1076"/>
          <ac:spMkLst>
            <pc:docMk/>
            <pc:sldMk cId="2483164367" sldId="269"/>
            <ac:spMk id="2" creationId="{E4CB561F-EB48-44DF-B28E-82DA5E8BE14D}"/>
          </ac:spMkLst>
        </pc:spChg>
        <pc:spChg chg="mod">
          <ac:chgData name="MIGUEL DURAN VERA" userId="96a0e3ae-611f-48b1-92bb-c3bc3985a650" providerId="ADAL" clId="{23661BA8-B0D8-4452-BE7A-8D1A41C475A3}" dt="2021-05-06T18:45:52.718" v="1339" actId="6549"/>
          <ac:spMkLst>
            <pc:docMk/>
            <pc:sldMk cId="2483164367" sldId="269"/>
            <ac:spMk id="3" creationId="{CED55145-1BAF-429B-ABFE-A442E2F85E27}"/>
          </ac:spMkLst>
        </pc:spChg>
        <pc:grpChg chg="del mod">
          <ac:chgData name="MIGUEL DURAN VERA" userId="96a0e3ae-611f-48b1-92bb-c3bc3985a650" providerId="ADAL" clId="{23661BA8-B0D8-4452-BE7A-8D1A41C475A3}" dt="2021-05-06T18:31:36.327" v="1286" actId="478"/>
          <ac:grpSpMkLst>
            <pc:docMk/>
            <pc:sldMk cId="2483164367" sldId="269"/>
            <ac:grpSpMk id="6" creationId="{EE67D04C-214B-4372-9CCE-47137BBEBBF6}"/>
          </ac:grpSpMkLst>
        </pc:grpChg>
        <pc:picChg chg="add mod">
          <ac:chgData name="MIGUEL DURAN VERA" userId="96a0e3ae-611f-48b1-92bb-c3bc3985a650" providerId="ADAL" clId="{23661BA8-B0D8-4452-BE7A-8D1A41C475A3}" dt="2021-05-06T18:45:50.372" v="1338" actId="1076"/>
          <ac:picMkLst>
            <pc:docMk/>
            <pc:sldMk cId="2483164367" sldId="269"/>
            <ac:picMk id="8" creationId="{CBB6D6DD-55EF-4670-9AF2-097F59016DCA}"/>
          </ac:picMkLst>
        </pc:picChg>
        <pc:picChg chg="add mod">
          <ac:chgData name="MIGUEL DURAN VERA" userId="96a0e3ae-611f-48b1-92bb-c3bc3985a650" providerId="ADAL" clId="{23661BA8-B0D8-4452-BE7A-8D1A41C475A3}" dt="2021-05-06T19:05:13.223" v="1388" actId="1076"/>
          <ac:picMkLst>
            <pc:docMk/>
            <pc:sldMk cId="2483164367" sldId="269"/>
            <ac:picMk id="10" creationId="{DC975DCA-3181-49B3-A431-9CD976A9C9FE}"/>
          </ac:picMkLst>
        </pc:picChg>
        <pc:picChg chg="add mod modCrop">
          <ac:chgData name="MIGUEL DURAN VERA" userId="96a0e3ae-611f-48b1-92bb-c3bc3985a650" providerId="ADAL" clId="{23661BA8-B0D8-4452-BE7A-8D1A41C475A3}" dt="2021-05-06T19:06:33.294" v="1400" actId="1076"/>
          <ac:picMkLst>
            <pc:docMk/>
            <pc:sldMk cId="2483164367" sldId="269"/>
            <ac:picMk id="12" creationId="{47271E88-81B9-403C-B4A9-A96B1406E9E9}"/>
          </ac:picMkLst>
        </pc:picChg>
        <pc:picChg chg="add mod modCrop">
          <ac:chgData name="MIGUEL DURAN VERA" userId="96a0e3ae-611f-48b1-92bb-c3bc3985a650" providerId="ADAL" clId="{23661BA8-B0D8-4452-BE7A-8D1A41C475A3}" dt="2021-05-06T19:06:39.058" v="1401" actId="14100"/>
          <ac:picMkLst>
            <pc:docMk/>
            <pc:sldMk cId="2483164367" sldId="269"/>
            <ac:picMk id="14" creationId="{18381AFE-3E52-4776-9E2B-10CBAE77122D}"/>
          </ac:picMkLst>
        </pc:picChg>
      </pc:sldChg>
      <pc:sldChg chg="addSp delSp modSp new mod">
        <pc:chgData name="MIGUEL DURAN VERA" userId="96a0e3ae-611f-48b1-92bb-c3bc3985a650" providerId="ADAL" clId="{23661BA8-B0D8-4452-BE7A-8D1A41C475A3}" dt="2021-05-06T20:44:28.864" v="1407" actId="1076"/>
        <pc:sldMkLst>
          <pc:docMk/>
          <pc:sldMk cId="3744282107" sldId="270"/>
        </pc:sldMkLst>
        <pc:spChg chg="del mod">
          <ac:chgData name="MIGUEL DURAN VERA" userId="96a0e3ae-611f-48b1-92bb-c3bc3985a650" providerId="ADAL" clId="{23661BA8-B0D8-4452-BE7A-8D1A41C475A3}" dt="2021-05-06T18:53:20.733" v="1377"/>
          <ac:spMkLst>
            <pc:docMk/>
            <pc:sldMk cId="3744282107" sldId="270"/>
            <ac:spMk id="2" creationId="{7423079C-4AF1-4745-BC02-DDAE73166564}"/>
          </ac:spMkLst>
        </pc:spChg>
        <pc:spChg chg="del mod">
          <ac:chgData name="MIGUEL DURAN VERA" userId="96a0e3ae-611f-48b1-92bb-c3bc3985a650" providerId="ADAL" clId="{23661BA8-B0D8-4452-BE7A-8D1A41C475A3}" dt="2021-05-06T18:53:27.562" v="1380" actId="478"/>
          <ac:spMkLst>
            <pc:docMk/>
            <pc:sldMk cId="3744282107" sldId="270"/>
            <ac:spMk id="3" creationId="{E08C4732-15BF-4A9D-BC3F-7E7C6A5258AD}"/>
          </ac:spMkLst>
        </pc:spChg>
        <pc:spChg chg="add mod ord">
          <ac:chgData name="MIGUEL DURAN VERA" userId="96a0e3ae-611f-48b1-92bb-c3bc3985a650" providerId="ADAL" clId="{23661BA8-B0D8-4452-BE7A-8D1A41C475A3}" dt="2021-05-06T20:44:28.864" v="1407" actId="1076"/>
          <ac:spMkLst>
            <pc:docMk/>
            <pc:sldMk cId="3744282107" sldId="270"/>
            <ac:spMk id="4" creationId="{A7867DB3-159E-41C4-BB8E-3B70EF38D883}"/>
          </ac:spMkLst>
        </pc:spChg>
        <pc:picChg chg="add mod">
          <ac:chgData name="MIGUEL DURAN VERA" userId="96a0e3ae-611f-48b1-92bb-c3bc3985a650" providerId="ADAL" clId="{23661BA8-B0D8-4452-BE7A-8D1A41C475A3}" dt="2021-05-06T20:44:23.836" v="1406" actId="1076"/>
          <ac:picMkLst>
            <pc:docMk/>
            <pc:sldMk cId="3744282107" sldId="270"/>
            <ac:picMk id="6" creationId="{C52D866D-402A-4CEA-A350-D586F639F46A}"/>
          </ac:picMkLst>
        </pc:picChg>
      </pc:sldChg>
    </pc:docChg>
  </pc:docChgLst>
  <pc:docChgLst>
    <pc:chgData name="David Villa Blanco" userId="S::uo282627@uniovi.es::723127d8-5a74-4382-a982-32097eff763b" providerId="AD" clId="Web-{00000000-0000-0000-0000-000000000000}"/>
    <pc:docChg chg="addSld modSld">
      <pc:chgData name="David Villa Blanco" userId="S::uo282627@uniovi.es::723127d8-5a74-4382-a982-32097eff763b" providerId="AD" clId="Web-{00000000-0000-0000-0000-000000000000}" dt="2021-05-06T17:29:49.826" v="1093" actId="20577"/>
      <pc:docMkLst>
        <pc:docMk/>
      </pc:docMkLst>
      <pc:sldChg chg="addSp delSp modSp addCm delCm modNotes">
        <pc:chgData name="David Villa Blanco" userId="S::uo282627@uniovi.es::723127d8-5a74-4382-a982-32097eff763b" providerId="AD" clId="Web-{00000000-0000-0000-0000-000000000000}" dt="2021-05-06T16:48:28.597" v="836" actId="14100"/>
        <pc:sldMkLst>
          <pc:docMk/>
          <pc:sldMk cId="3407402527" sldId="256"/>
        </pc:sldMkLst>
        <pc:spChg chg="add del mod">
          <ac:chgData name="David Villa Blanco" userId="S::uo282627@uniovi.es::723127d8-5a74-4382-a982-32097eff763b" providerId="AD" clId="Web-{00000000-0000-0000-0000-000000000000}" dt="2021-05-06T15:03:27.725" v="256" actId="1076"/>
          <ac:spMkLst>
            <pc:docMk/>
            <pc:sldMk cId="3407402527" sldId="256"/>
            <ac:spMk id="2" creationId="{ED0D60BA-4622-4B80-9AFA-DCFA6555652A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03:06.131" v="253" actId="20577"/>
          <ac:spMkLst>
            <pc:docMk/>
            <pc:sldMk cId="3407402527" sldId="256"/>
            <ac:spMk id="3" creationId="{7E71AD4D-9C62-42E4-AAEF-7723982B95F1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01:46.800" v="140"/>
          <ac:spMkLst>
            <pc:docMk/>
            <pc:sldMk cId="3407402527" sldId="256"/>
            <ac:spMk id="6" creationId="{E7832D3F-3B89-4022-9628-482536B5591B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01:28.440" v="104"/>
          <ac:spMkLst>
            <pc:docMk/>
            <pc:sldMk cId="3407402527" sldId="256"/>
            <ac:spMk id="9" creationId="{54AFE65F-761D-47B4-BD1D-F75FD7F7E50D}"/>
          </ac:spMkLst>
        </pc:spChg>
        <pc:picChg chg="add del mod">
          <ac:chgData name="David Villa Blanco" userId="S::uo282627@uniovi.es::723127d8-5a74-4382-a982-32097eff763b" providerId="AD" clId="Web-{00000000-0000-0000-0000-000000000000}" dt="2021-05-06T15:01:51.113" v="141"/>
          <ac:picMkLst>
            <pc:docMk/>
            <pc:sldMk cId="3407402527" sldId="256"/>
            <ac:picMk id="4" creationId="{CA965BDD-AA1B-4E61-B971-CAE8210D0AD4}"/>
          </ac:picMkLst>
        </pc:picChg>
        <pc:picChg chg="add del mod">
          <ac:chgData name="David Villa Blanco" userId="S::uo282627@uniovi.es::723127d8-5a74-4382-a982-32097eff763b" providerId="AD" clId="Web-{00000000-0000-0000-0000-000000000000}" dt="2021-05-06T15:01:43.285" v="137"/>
          <ac:picMkLst>
            <pc:docMk/>
            <pc:sldMk cId="3407402527" sldId="256"/>
            <ac:picMk id="7" creationId="{77D94F3E-CA30-4598-A56E-5026EF47C2F6}"/>
          </ac:picMkLst>
        </pc:picChg>
        <pc:picChg chg="add del mod">
          <ac:chgData name="David Villa Blanco" userId="S::uo282627@uniovi.es::723127d8-5a74-4382-a982-32097eff763b" providerId="AD" clId="Web-{00000000-0000-0000-0000-000000000000}" dt="2021-05-06T15:01:42.597" v="136"/>
          <ac:picMkLst>
            <pc:docMk/>
            <pc:sldMk cId="3407402527" sldId="256"/>
            <ac:picMk id="8" creationId="{BD249343-46AC-4BE0-B4FA-122DFB3D8A25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5:03:17.100" v="255" actId="1076"/>
          <ac:picMkLst>
            <pc:docMk/>
            <pc:sldMk cId="3407402527" sldId="256"/>
            <ac:picMk id="10" creationId="{7C4ADAB0-33A5-4AAB-A428-7A74E562D791}"/>
          </ac:picMkLst>
        </pc:picChg>
        <pc:picChg chg="add del mod">
          <ac:chgData name="David Villa Blanco" userId="S::uo282627@uniovi.es::723127d8-5a74-4382-a982-32097eff763b" providerId="AD" clId="Web-{00000000-0000-0000-0000-000000000000}" dt="2021-05-06T16:48:00.424" v="833"/>
          <ac:picMkLst>
            <pc:docMk/>
            <pc:sldMk cId="3407402527" sldId="256"/>
            <ac:picMk id="11" creationId="{A67D55C8-D9F7-4DE0-80B1-7DF74BCCB952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6:48:28.597" v="836" actId="14100"/>
          <ac:picMkLst>
            <pc:docMk/>
            <pc:sldMk cId="3407402527" sldId="256"/>
            <ac:picMk id="12" creationId="{34BA00F8-8D12-4E5E-8BB0-7717F22093C7}"/>
          </ac:picMkLst>
        </pc:picChg>
      </pc:sldChg>
      <pc:sldChg chg="modSp new">
        <pc:chgData name="David Villa Blanco" userId="S::uo282627@uniovi.es::723127d8-5a74-4382-a982-32097eff763b" providerId="AD" clId="Web-{00000000-0000-0000-0000-000000000000}" dt="2021-05-06T15:40:26.290" v="558" actId="20577"/>
        <pc:sldMkLst>
          <pc:docMk/>
          <pc:sldMk cId="1539529992" sldId="257"/>
        </pc:sldMkLst>
        <pc:spChg chg="mod">
          <ac:chgData name="David Villa Blanco" userId="S::uo282627@uniovi.es::723127d8-5a74-4382-a982-32097eff763b" providerId="AD" clId="Web-{00000000-0000-0000-0000-000000000000}" dt="2021-05-06T15:03:48.273" v="259" actId="20577"/>
          <ac:spMkLst>
            <pc:docMk/>
            <pc:sldMk cId="1539529992" sldId="257"/>
            <ac:spMk id="2" creationId="{53B82C44-15C4-4007-B880-3F0D08B51977}"/>
          </ac:spMkLst>
        </pc:spChg>
        <pc:spChg chg="mod">
          <ac:chgData name="David Villa Blanco" userId="S::uo282627@uniovi.es::723127d8-5a74-4382-a982-32097eff763b" providerId="AD" clId="Web-{00000000-0000-0000-0000-000000000000}" dt="2021-05-06T15:40:26.290" v="558" actId="20577"/>
          <ac:spMkLst>
            <pc:docMk/>
            <pc:sldMk cId="1539529992" sldId="257"/>
            <ac:spMk id="3" creationId="{A94B7B74-6466-4F5F-B833-F93BD0D1384E}"/>
          </ac:spMkLst>
        </pc:spChg>
      </pc:sldChg>
      <pc:sldChg chg="addSp delSp modSp new modNotes">
        <pc:chgData name="David Villa Blanco" userId="S::uo282627@uniovi.es::723127d8-5a74-4382-a982-32097eff763b" providerId="AD" clId="Web-{00000000-0000-0000-0000-000000000000}" dt="2021-05-06T15:38:55.350" v="552"/>
        <pc:sldMkLst>
          <pc:docMk/>
          <pc:sldMk cId="956739582" sldId="258"/>
        </pc:sldMkLst>
        <pc:spChg chg="mod">
          <ac:chgData name="David Villa Blanco" userId="S::uo282627@uniovi.es::723127d8-5a74-4382-a982-32097eff763b" providerId="AD" clId="Web-{00000000-0000-0000-0000-000000000000}" dt="2021-05-06T15:29:49.662" v="300" actId="20577"/>
          <ac:spMkLst>
            <pc:docMk/>
            <pc:sldMk cId="956739582" sldId="258"/>
            <ac:spMk id="2" creationId="{6E4EFEB1-5A58-4151-8B6B-AFBA75B5DE2C}"/>
          </ac:spMkLst>
        </pc:spChg>
        <pc:spChg chg="del mod">
          <ac:chgData name="David Villa Blanco" userId="S::uo282627@uniovi.es::723127d8-5a74-4382-a982-32097eff763b" providerId="AD" clId="Web-{00000000-0000-0000-0000-000000000000}" dt="2021-05-06T15:34:02.857" v="301"/>
          <ac:spMkLst>
            <pc:docMk/>
            <pc:sldMk cId="956739582" sldId="258"/>
            <ac:spMk id="3" creationId="{FD318B70-ED5E-463F-9076-5ADD35674326}"/>
          </ac:spMkLst>
        </pc:spChg>
        <pc:picChg chg="add mod ord">
          <ac:chgData name="David Villa Blanco" userId="S::uo282627@uniovi.es::723127d8-5a74-4382-a982-32097eff763b" providerId="AD" clId="Web-{00000000-0000-0000-0000-000000000000}" dt="2021-05-06T15:37:06.331" v="309" actId="1076"/>
          <ac:picMkLst>
            <pc:docMk/>
            <pc:sldMk cId="956739582" sldId="258"/>
            <ac:picMk id="4" creationId="{77EDB37E-2556-4085-81CB-D7A88D5E9645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5:37:13.644" v="312" actId="1076"/>
          <ac:picMkLst>
            <pc:docMk/>
            <pc:sldMk cId="956739582" sldId="258"/>
            <ac:picMk id="5" creationId="{413D0E58-6C9D-4A57-98C6-8D5E46FAFB53}"/>
          </ac:picMkLst>
        </pc:picChg>
      </pc:sldChg>
      <pc:sldChg chg="addSp delSp modSp">
        <pc:chgData name="David Villa Blanco" userId="S::uo282627@uniovi.es::723127d8-5a74-4382-a982-32097eff763b" providerId="AD" clId="Web-{00000000-0000-0000-0000-000000000000}" dt="2021-05-06T16:00:02.496" v="762" actId="1076"/>
        <pc:sldMkLst>
          <pc:docMk/>
          <pc:sldMk cId="3219745166" sldId="260"/>
        </pc:sldMkLst>
        <pc:spChg chg="mod">
          <ac:chgData name="David Villa Blanco" userId="S::uo282627@uniovi.es::723127d8-5a74-4382-a982-32097eff763b" providerId="AD" clId="Web-{00000000-0000-0000-0000-000000000000}" dt="2021-05-06T15:40:31.243" v="570" actId="20577"/>
          <ac:spMkLst>
            <pc:docMk/>
            <pc:sldMk cId="3219745166" sldId="260"/>
            <ac:spMk id="2" creationId="{163A71FB-F069-44D4-9DB7-00A87FAA90F4}"/>
          </ac:spMkLst>
        </pc:spChg>
        <pc:spChg chg="del">
          <ac:chgData name="David Villa Blanco" userId="S::uo282627@uniovi.es::723127d8-5a74-4382-a982-32097eff763b" providerId="AD" clId="Web-{00000000-0000-0000-0000-000000000000}" dt="2021-05-06T15:49:47.900" v="571"/>
          <ac:spMkLst>
            <pc:docMk/>
            <pc:sldMk cId="3219745166" sldId="260"/>
            <ac:spMk id="3" creationId="{DBB0E3C2-486A-456E-B527-124BBE09363C}"/>
          </ac:spMkLst>
        </pc:spChg>
        <pc:spChg chg="add mod">
          <ac:chgData name="David Villa Blanco" userId="S::uo282627@uniovi.es::723127d8-5a74-4382-a982-32097eff763b" providerId="AD" clId="Web-{00000000-0000-0000-0000-000000000000}" dt="2021-05-06T15:59:58.762" v="761" actId="1076"/>
          <ac:spMkLst>
            <pc:docMk/>
            <pc:sldMk cId="3219745166" sldId="260"/>
            <ac:spMk id="9" creationId="{9561F0B8-5E55-4ACF-91AA-4E19A52CE9F5}"/>
          </ac:spMkLst>
        </pc:spChg>
        <pc:spChg chg="add mod">
          <ac:chgData name="David Villa Blanco" userId="S::uo282627@uniovi.es::723127d8-5a74-4382-a982-32097eff763b" providerId="AD" clId="Web-{00000000-0000-0000-0000-000000000000}" dt="2021-05-06T15:54:25.987" v="687" actId="1076"/>
          <ac:spMkLst>
            <pc:docMk/>
            <pc:sldMk cId="3219745166" sldId="260"/>
            <ac:spMk id="11" creationId="{79B5E648-8D9A-407A-AF13-A05AE97C5343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55:53.036" v="707"/>
          <ac:spMkLst>
            <pc:docMk/>
            <pc:sldMk cId="3219745166" sldId="260"/>
            <ac:spMk id="12" creationId="{2F183D87-33F8-4338-B374-340626EEF5AF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57:40.398" v="735"/>
          <ac:spMkLst>
            <pc:docMk/>
            <pc:sldMk cId="3219745166" sldId="260"/>
            <ac:spMk id="13" creationId="{BA8B8C4A-3C67-4DF3-8C47-F6025718AFAF}"/>
          </ac:spMkLst>
        </pc:spChg>
        <pc:spChg chg="add del mod">
          <ac:chgData name="David Villa Blanco" userId="S::uo282627@uniovi.es::723127d8-5a74-4382-a982-32097eff763b" providerId="AD" clId="Web-{00000000-0000-0000-0000-000000000000}" dt="2021-05-06T15:58:54.479" v="744"/>
          <ac:spMkLst>
            <pc:docMk/>
            <pc:sldMk cId="3219745166" sldId="260"/>
            <ac:spMk id="14" creationId="{DB835EB3-DBD5-462D-A60A-15BCDF81338D}"/>
          </ac:spMkLst>
        </pc:spChg>
        <pc:spChg chg="add mod">
          <ac:chgData name="David Villa Blanco" userId="S::uo282627@uniovi.es::723127d8-5a74-4382-a982-32097eff763b" providerId="AD" clId="Web-{00000000-0000-0000-0000-000000000000}" dt="2021-05-06T15:59:40.527" v="759" actId="1076"/>
          <ac:spMkLst>
            <pc:docMk/>
            <pc:sldMk cId="3219745166" sldId="260"/>
            <ac:spMk id="15" creationId="{83EE8799-0F09-49CB-A4A9-66E28E9B32A2}"/>
          </ac:spMkLst>
        </pc:spChg>
        <pc:picChg chg="add mod ord">
          <ac:chgData name="David Villa Blanco" userId="S::uo282627@uniovi.es::723127d8-5a74-4382-a982-32097eff763b" providerId="AD" clId="Web-{00000000-0000-0000-0000-000000000000}" dt="2021-05-06T15:59:54.387" v="760" actId="1076"/>
          <ac:picMkLst>
            <pc:docMk/>
            <pc:sldMk cId="3219745166" sldId="260"/>
            <ac:picMk id="4" creationId="{2B6AF190-65F5-4338-B93E-260DF8514C6A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6:00:02.496" v="762" actId="1076"/>
          <ac:picMkLst>
            <pc:docMk/>
            <pc:sldMk cId="3219745166" sldId="260"/>
            <ac:picMk id="5" creationId="{F89AF268-FD73-4647-8CB2-D14A00F373D0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5:54:41.159" v="691" actId="1076"/>
          <ac:picMkLst>
            <pc:docMk/>
            <pc:sldMk cId="3219745166" sldId="260"/>
            <ac:picMk id="6" creationId="{70C01A8E-7BE3-4A15-8CD3-102DC955A78A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5:54:47.222" v="693" actId="1076"/>
          <ac:picMkLst>
            <pc:docMk/>
            <pc:sldMk cId="3219745166" sldId="260"/>
            <ac:picMk id="7" creationId="{7DC3BC2B-B4C0-4E79-9378-A180836008EE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5:59:27.042" v="754" actId="14100"/>
          <ac:picMkLst>
            <pc:docMk/>
            <pc:sldMk cId="3219745166" sldId="260"/>
            <ac:picMk id="8" creationId="{4F568B0C-8959-48FD-A107-674EF1E68578}"/>
          </ac:picMkLst>
        </pc:picChg>
        <pc:picChg chg="add del mod">
          <ac:chgData name="David Villa Blanco" userId="S::uo282627@uniovi.es::723127d8-5a74-4382-a982-32097eff763b" providerId="AD" clId="Web-{00000000-0000-0000-0000-000000000000}" dt="2021-05-06T15:53:20.063" v="649"/>
          <ac:picMkLst>
            <pc:docMk/>
            <pc:sldMk cId="3219745166" sldId="260"/>
            <ac:picMk id="10" creationId="{1CDD6508-F50C-4A3B-91F3-09517DE93CED}"/>
          </ac:picMkLst>
        </pc:picChg>
      </pc:sldChg>
      <pc:sldChg chg="addSp delSp modSp modNotes">
        <pc:chgData name="David Villa Blanco" userId="S::uo282627@uniovi.es::723127d8-5a74-4382-a982-32097eff763b" providerId="AD" clId="Web-{00000000-0000-0000-0000-000000000000}" dt="2021-05-06T16:41:04.193" v="831"/>
        <pc:sldMkLst>
          <pc:docMk/>
          <pc:sldMk cId="838217909" sldId="263"/>
        </pc:sldMkLst>
        <pc:spChg chg="add mod">
          <ac:chgData name="David Villa Blanco" userId="S::uo282627@uniovi.es::723127d8-5a74-4382-a982-32097eff763b" providerId="AD" clId="Web-{00000000-0000-0000-0000-000000000000}" dt="2021-05-06T16:38:51.846" v="793" actId="14100"/>
          <ac:spMkLst>
            <pc:docMk/>
            <pc:sldMk cId="838217909" sldId="263"/>
            <ac:spMk id="6" creationId="{1620758A-8541-4AC8-9E09-58593F47A46A}"/>
          </ac:spMkLst>
        </pc:spChg>
        <pc:picChg chg="add del mod">
          <ac:chgData name="David Villa Blanco" userId="S::uo282627@uniovi.es::723127d8-5a74-4382-a982-32097eff763b" providerId="AD" clId="Web-{00000000-0000-0000-0000-000000000000}" dt="2021-05-06T16:39:19.753" v="829"/>
          <ac:picMkLst>
            <pc:docMk/>
            <pc:sldMk cId="838217909" sldId="263"/>
            <ac:picMk id="4" creationId="{1DBBBC5F-71C5-47FB-8A65-D0ACEE80A1B0}"/>
          </ac:picMkLst>
        </pc:picChg>
      </pc:sldChg>
      <pc:sldChg chg="new">
        <pc:chgData name="David Villa Blanco" userId="S::uo282627@uniovi.es::723127d8-5a74-4382-a982-32097eff763b" providerId="AD" clId="Web-{00000000-0000-0000-0000-000000000000}" dt="2021-05-06T16:00:32.435" v="763"/>
        <pc:sldMkLst>
          <pc:docMk/>
          <pc:sldMk cId="1121204225" sldId="264"/>
        </pc:sldMkLst>
      </pc:sldChg>
      <pc:sldChg chg="new">
        <pc:chgData name="David Villa Blanco" userId="S::uo282627@uniovi.es::723127d8-5a74-4382-a982-32097eff763b" providerId="AD" clId="Web-{00000000-0000-0000-0000-000000000000}" dt="2021-05-06T16:00:36.107" v="764"/>
        <pc:sldMkLst>
          <pc:docMk/>
          <pc:sldMk cId="2488683767" sldId="265"/>
        </pc:sldMkLst>
      </pc:sldChg>
      <pc:sldChg chg="modSp new">
        <pc:chgData name="David Villa Blanco" userId="S::uo282627@uniovi.es::723127d8-5a74-4382-a982-32097eff763b" providerId="AD" clId="Web-{00000000-0000-0000-0000-000000000000}" dt="2021-05-06T17:29:49.826" v="1093" actId="20577"/>
        <pc:sldMkLst>
          <pc:docMk/>
          <pc:sldMk cId="978194852" sldId="266"/>
        </pc:sldMkLst>
        <pc:spChg chg="mod">
          <ac:chgData name="David Villa Blanco" userId="S::uo282627@uniovi.es::723127d8-5a74-4382-a982-32097eff763b" providerId="AD" clId="Web-{00000000-0000-0000-0000-000000000000}" dt="2021-05-06T17:29:49.826" v="1093" actId="20577"/>
          <ac:spMkLst>
            <pc:docMk/>
            <pc:sldMk cId="978194852" sldId="266"/>
            <ac:spMk id="2" creationId="{700431F6-5D81-46F6-ABFF-4E281907599D}"/>
          </ac:spMkLst>
        </pc:spChg>
      </pc:sldChg>
      <pc:sldChg chg="addSp delSp modSp new mod modClrScheme chgLayout modNotes">
        <pc:chgData name="David Villa Blanco" userId="S::uo282627@uniovi.es::723127d8-5a74-4382-a982-32097eff763b" providerId="AD" clId="Web-{00000000-0000-0000-0000-000000000000}" dt="2021-05-06T17:10:52.511" v="1084"/>
        <pc:sldMkLst>
          <pc:docMk/>
          <pc:sldMk cId="1953360900" sldId="268"/>
        </pc:sldMkLst>
        <pc:spChg chg="mod ord">
          <ac:chgData name="David Villa Blanco" userId="S::uo282627@uniovi.es::723127d8-5a74-4382-a982-32097eff763b" providerId="AD" clId="Web-{00000000-0000-0000-0000-000000000000}" dt="2021-05-06T16:15:55.837" v="775" actId="20577"/>
          <ac:spMkLst>
            <pc:docMk/>
            <pc:sldMk cId="1953360900" sldId="268"/>
            <ac:spMk id="2" creationId="{E851241A-C31B-46AA-A463-1100EA520021}"/>
          </ac:spMkLst>
        </pc:spChg>
        <pc:spChg chg="del mod ord">
          <ac:chgData name="David Villa Blanco" userId="S::uo282627@uniovi.es::723127d8-5a74-4382-a982-32097eff763b" providerId="AD" clId="Web-{00000000-0000-0000-0000-000000000000}" dt="2021-05-06T16:39:25.753" v="830"/>
          <ac:spMkLst>
            <pc:docMk/>
            <pc:sldMk cId="1953360900" sldId="268"/>
            <ac:spMk id="3" creationId="{4766BCFF-8D53-4430-8003-4F8EB25F319C}"/>
          </ac:spMkLst>
        </pc:spChg>
        <pc:picChg chg="add mod ord">
          <ac:chgData name="David Villa Blanco" userId="S::uo282627@uniovi.es::723127d8-5a74-4382-a982-32097eff763b" providerId="AD" clId="Web-{00000000-0000-0000-0000-000000000000}" dt="2021-05-06T17:07:21.083" v="862" actId="1076"/>
          <ac:picMkLst>
            <pc:docMk/>
            <pc:sldMk cId="1953360900" sldId="268"/>
            <ac:picMk id="4" creationId="{8E4F06C7-F31E-4D4A-AF5F-B942C95222D0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7:06:48.207" v="850" actId="1076"/>
          <ac:picMkLst>
            <pc:docMk/>
            <pc:sldMk cId="1953360900" sldId="268"/>
            <ac:picMk id="5" creationId="{57DF9FCC-7CBA-474C-86AD-E74C01DE763E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7:07:12.927" v="860" actId="1076"/>
          <ac:picMkLst>
            <pc:docMk/>
            <pc:sldMk cId="1953360900" sldId="268"/>
            <ac:picMk id="6" creationId="{D2339D08-6925-4BC5-9913-2C72E0816126}"/>
          </ac:picMkLst>
        </pc:picChg>
        <pc:picChg chg="add mod">
          <ac:chgData name="David Villa Blanco" userId="S::uo282627@uniovi.es::723127d8-5a74-4382-a982-32097eff763b" providerId="AD" clId="Web-{00000000-0000-0000-0000-000000000000}" dt="2021-05-06T17:07:15.130" v="861" actId="1076"/>
          <ac:picMkLst>
            <pc:docMk/>
            <pc:sldMk cId="1953360900" sldId="268"/>
            <ac:picMk id="7" creationId="{F206D11C-F05B-44AA-94E5-D09B16C015A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AFB84-5A31-4CFD-B70B-F4DC17CC25D3}" type="datetimeFigureOut">
              <a:rPr lang="es-ES"/>
              <a:t>07/05/2021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2F82F-8EDB-4D28-A131-A5F31DC4C270}" type="slidenum">
              <a:rPr lang="es-ES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4799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>
              <a:cs typeface="Calibri"/>
            </a:endParaRPr>
          </a:p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701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El </a:t>
            </a:r>
            <a:r>
              <a:rPr lang="en-US" err="1">
                <a:cs typeface="Calibri"/>
              </a:rPr>
              <a:t>objetivo</a:t>
            </a:r>
            <a:r>
              <a:rPr lang="en-US">
                <a:cs typeface="Calibri"/>
              </a:rPr>
              <a:t> principal es, a </a:t>
            </a:r>
            <a:r>
              <a:rPr lang="en-US" err="1">
                <a:cs typeface="Calibri"/>
              </a:rPr>
              <a:t>partir</a:t>
            </a:r>
            <a:r>
              <a:rPr lang="en-US">
                <a:cs typeface="Calibri"/>
              </a:rPr>
              <a:t> del </a:t>
            </a:r>
            <a:r>
              <a:rPr lang="en-US" err="1">
                <a:cs typeface="Calibri"/>
              </a:rPr>
              <a:t>cálculo</a:t>
            </a:r>
            <a:r>
              <a:rPr lang="en-US">
                <a:cs typeface="Calibri"/>
              </a:rPr>
              <a:t> de las </a:t>
            </a:r>
            <a:r>
              <a:rPr lang="en-US" err="1">
                <a:cs typeface="Calibri"/>
              </a:rPr>
              <a:t>trayectorias</a:t>
            </a:r>
            <a:r>
              <a:rPr lang="en-US">
                <a:cs typeface="Calibri"/>
              </a:rPr>
              <a:t> sol-tierra, para un </a:t>
            </a:r>
            <a:r>
              <a:rPr lang="en-US" err="1">
                <a:cs typeface="Calibri"/>
              </a:rPr>
              <a:t>sistema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aislado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compuesto</a:t>
            </a:r>
            <a:r>
              <a:rPr lang="en-US">
                <a:cs typeface="Calibri"/>
              </a:rPr>
              <a:t> por ambos </a:t>
            </a:r>
            <a:r>
              <a:rPr lang="en-US" err="1">
                <a:cs typeface="Calibri"/>
              </a:rPr>
              <a:t>solamente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añadir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varios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planetas</a:t>
            </a:r>
            <a:r>
              <a:rPr lang="en-US">
                <a:cs typeface="Calibri"/>
              </a:rPr>
              <a:t> para </a:t>
            </a:r>
            <a:r>
              <a:rPr lang="en-US" err="1">
                <a:cs typeface="Calibri"/>
              </a:rPr>
              <a:t>modificar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apreciar</a:t>
            </a:r>
            <a:r>
              <a:rPr lang="en-US">
                <a:cs typeface="Calibri"/>
              </a:rPr>
              <a:t> la </a:t>
            </a:r>
            <a:r>
              <a:rPr lang="en-US" err="1">
                <a:cs typeface="Calibri"/>
              </a:rPr>
              <a:t>modificación</a:t>
            </a:r>
            <a:r>
              <a:rPr lang="en-US">
                <a:cs typeface="Calibri"/>
              </a:rPr>
              <a:t> en las </a:t>
            </a:r>
            <a:r>
              <a:rPr lang="en-US" err="1">
                <a:cs typeface="Calibri"/>
              </a:rPr>
              <a:t>órbitas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finalmente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realizar</a:t>
            </a:r>
            <a:r>
              <a:rPr lang="en-US">
                <a:cs typeface="Calibri"/>
              </a:rPr>
              <a:t> una </a:t>
            </a:r>
            <a:r>
              <a:rPr lang="en-US" err="1">
                <a:cs typeface="Calibri"/>
              </a:rPr>
              <a:t>simulación</a:t>
            </a:r>
            <a:r>
              <a:rPr lang="en-US">
                <a:cs typeface="Calibri"/>
              </a:rPr>
              <a:t> 3D del </a:t>
            </a:r>
            <a:r>
              <a:rPr lang="en-US" err="1">
                <a:cs typeface="Calibri"/>
              </a:rPr>
              <a:t>sistema</a:t>
            </a:r>
            <a:r>
              <a:rPr lang="en-US">
                <a:cs typeface="Calibri"/>
              </a:rPr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9802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Para calcular las orbitas de los distintos planetas del sistema solar es necesario usar las leyes de la </a:t>
            </a:r>
            <a:r>
              <a:rPr lang="es-ES" err="1"/>
              <a:t>gravitacion</a:t>
            </a:r>
            <a:r>
              <a:rPr lang="es-ES"/>
              <a:t> de Newton y </a:t>
            </a:r>
            <a:r>
              <a:rPr lang="es-ES" err="1"/>
              <a:t>sobretodo</a:t>
            </a:r>
            <a:r>
              <a:rPr lang="es-ES"/>
              <a:t> la </a:t>
            </a:r>
            <a:r>
              <a:rPr lang="es-ES" err="1"/>
              <a:t>ecuacion</a:t>
            </a:r>
            <a:r>
              <a:rPr lang="es-ES"/>
              <a:t> 1, la cual nos dice la fuerza que un cuerpo de masa M1 ejerce sobre otro de masa M2 siendo G la constante de </a:t>
            </a:r>
            <a:r>
              <a:rPr lang="es-ES" err="1"/>
              <a:t>gravitacion</a:t>
            </a:r>
            <a:r>
              <a:rPr lang="es-ES"/>
              <a:t> universal y ~r12 el vector que va desde el segundo objeto hasta el primero</a:t>
            </a:r>
          </a:p>
          <a:p>
            <a:r>
              <a:rPr lang="es-ES"/>
              <a:t>Para calcular las distintas orbitas hay que tener en cuenta las fuerzas que ejercen todos los planetas sobre los otros y que estos a su vez se van moviendo a lo largo del tiempo. Utilizando la segunda ley de Newton para el cuerpo 1 obtenemos su </a:t>
            </a:r>
            <a:r>
              <a:rPr lang="es-ES" err="1"/>
              <a:t>aceleracion</a:t>
            </a:r>
            <a:r>
              <a:rPr lang="es-ES"/>
              <a:t>.</a:t>
            </a:r>
          </a:p>
          <a:p>
            <a:endParaRPr lang="es-ES"/>
          </a:p>
          <a:p>
            <a:r>
              <a:rPr lang="es-ES"/>
              <a:t>Integrar las ecuaciones diferenciales que las describen, debido a que poseemos la </a:t>
            </a:r>
            <a:r>
              <a:rPr lang="es-ES" err="1"/>
              <a:t>informacion</a:t>
            </a:r>
            <a:r>
              <a:rPr lang="es-ES"/>
              <a:t> de como estas </a:t>
            </a:r>
            <a:r>
              <a:rPr lang="es-ES" err="1"/>
              <a:t>varıan</a:t>
            </a:r>
            <a:r>
              <a:rPr lang="es-ES"/>
              <a:t> con el tiempo (ecuaciones diferenciales) pero no la </a:t>
            </a:r>
            <a:r>
              <a:rPr lang="es-ES" err="1"/>
              <a:t>definicion</a:t>
            </a:r>
            <a:r>
              <a:rPr lang="es-ES"/>
              <a:t> de la </a:t>
            </a:r>
            <a:r>
              <a:rPr lang="es-ES" err="1"/>
              <a:t>funcion</a:t>
            </a:r>
            <a:r>
              <a:rPr lang="es-ES"/>
              <a:t> que depende del tiempo y describe el propio movimiento. </a:t>
            </a:r>
          </a:p>
          <a:p>
            <a:r>
              <a:rPr lang="es-ES"/>
              <a:t>Por lo que necesitamos un </a:t>
            </a:r>
            <a:r>
              <a:rPr lang="es-ES" err="1"/>
              <a:t>metodo</a:t>
            </a:r>
            <a:r>
              <a:rPr lang="es-ES"/>
              <a:t> por el cual, a partir de las ecuaciones diferenciales, obtengamos una </a:t>
            </a:r>
            <a:r>
              <a:rPr lang="es-ES" err="1"/>
              <a:t>funcion</a:t>
            </a:r>
            <a:r>
              <a:rPr lang="es-ES"/>
              <a:t> que dependa del tiempo y nos describa el movimiento.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874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399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4109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157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En las </a:t>
            </a:r>
            <a:r>
              <a:rPr lang="en-US" b="1" u="sng" dirty="0" err="1"/>
              <a:t>imágenes</a:t>
            </a:r>
            <a:r>
              <a:rPr lang="en-US" b="1" u="sng" dirty="0"/>
              <a:t> se </a:t>
            </a:r>
            <a:r>
              <a:rPr lang="en-US" b="1" u="sng" dirty="0" err="1"/>
              <a:t>puede</a:t>
            </a:r>
            <a:r>
              <a:rPr lang="en-US" b="1" u="sng" dirty="0"/>
              <a:t> </a:t>
            </a:r>
            <a:r>
              <a:rPr lang="en-US" b="1" u="sng" dirty="0" err="1"/>
              <a:t>apreciar</a:t>
            </a:r>
            <a:r>
              <a:rPr lang="en-US" b="1" u="sng" dirty="0"/>
              <a:t>, las </a:t>
            </a:r>
            <a:r>
              <a:rPr lang="en-US" b="1" u="sng" dirty="0" err="1"/>
              <a:t>órbitas</a:t>
            </a:r>
            <a:r>
              <a:rPr lang="en-US" b="1" u="sng" dirty="0"/>
              <a:t> de Mercurio, Venus, la Tierra y Marte para un </a:t>
            </a:r>
            <a:r>
              <a:rPr lang="en-US" b="1" u="sng" dirty="0" err="1"/>
              <a:t>intervalo</a:t>
            </a:r>
            <a:r>
              <a:rPr lang="en-US" b="1" u="sng" dirty="0"/>
              <a:t> de </a:t>
            </a:r>
            <a:r>
              <a:rPr lang="en-US" b="1" u="sng" dirty="0" err="1"/>
              <a:t>tiempo</a:t>
            </a:r>
            <a:r>
              <a:rPr lang="en-US" b="1" u="sng" dirty="0"/>
              <a:t> de 165 </a:t>
            </a:r>
            <a:r>
              <a:rPr lang="en-US" b="1" u="sng" dirty="0" err="1"/>
              <a:t>años</a:t>
            </a:r>
            <a:r>
              <a:rPr lang="en-US" b="1" u="sng" dirty="0"/>
              <a:t> (3.solarsystem.py), un </a:t>
            </a:r>
            <a:r>
              <a:rPr lang="en-US" b="1" u="sng" dirty="0" err="1"/>
              <a:t>foto</a:t>
            </a:r>
            <a:r>
              <a:rPr lang="en-US" b="1" u="sng" dirty="0"/>
              <a:t> de Plutón, un imagen del </a:t>
            </a:r>
            <a:r>
              <a:rPr lang="en-US" b="1" u="sng" dirty="0" err="1"/>
              <a:t>sistema</a:t>
            </a:r>
            <a:r>
              <a:rPr lang="en-US" b="1" u="sng" dirty="0"/>
              <a:t> solar (hasta la </a:t>
            </a:r>
            <a:r>
              <a:rPr lang="en-US" b="1" u="sng" dirty="0" err="1"/>
              <a:t>nube</a:t>
            </a:r>
            <a:r>
              <a:rPr lang="en-US" b="1" u="sng" dirty="0"/>
              <a:t> de Oort) y una </a:t>
            </a:r>
            <a:r>
              <a:rPr lang="en-US" b="1" u="sng" dirty="0" err="1"/>
              <a:t>animación</a:t>
            </a:r>
            <a:r>
              <a:rPr lang="en-US" b="1" u="sng" dirty="0"/>
              <a:t> </a:t>
            </a:r>
            <a:r>
              <a:rPr lang="en-US" b="1" u="sng" dirty="0" err="1"/>
              <a:t>desde</a:t>
            </a:r>
            <a:r>
              <a:rPr lang="en-US" b="1" u="sng" dirty="0"/>
              <a:t> el sol y la </a:t>
            </a:r>
            <a:r>
              <a:rPr lang="en-US" b="1" u="sng" dirty="0" err="1"/>
              <a:t>trayectoria</a:t>
            </a:r>
            <a:r>
              <a:rPr lang="en-US" b="1" u="sng" dirty="0"/>
              <a:t> de los </a:t>
            </a:r>
            <a:r>
              <a:rPr lang="en-US" b="1" u="sng" dirty="0" err="1"/>
              <a:t>planetas</a:t>
            </a:r>
            <a:r>
              <a:rPr lang="en-US" b="1" u="sng" dirty="0"/>
              <a:t> </a:t>
            </a:r>
            <a:r>
              <a:rPr lang="en-US" b="1" u="sng" dirty="0" err="1"/>
              <a:t>rocosos</a:t>
            </a:r>
            <a:r>
              <a:rPr lang="en-US" b="1" u="sng" dirty="0"/>
              <a:t>, hasta la </a:t>
            </a:r>
            <a:r>
              <a:rPr lang="en-US" b="1" u="sng" dirty="0" err="1"/>
              <a:t>órbita</a:t>
            </a:r>
            <a:r>
              <a:rPr lang="en-US" b="1" u="sng" dirty="0"/>
              <a:t> del </a:t>
            </a:r>
            <a:r>
              <a:rPr lang="en-US" b="1" u="sng" dirty="0" err="1"/>
              <a:t>cuerpo</a:t>
            </a:r>
            <a:r>
              <a:rPr lang="en-US" b="1" u="sng" dirty="0"/>
              <a:t> </a:t>
            </a:r>
            <a:r>
              <a:rPr lang="en-US" b="1" u="sng" dirty="0" err="1"/>
              <a:t>menor</a:t>
            </a:r>
            <a:r>
              <a:rPr lang="en-US" b="1" u="sng" dirty="0"/>
              <a:t> Sedna</a:t>
            </a:r>
            <a:endParaRPr lang="es-ES" b="1" u="sng" dirty="0"/>
          </a:p>
          <a:p>
            <a:endParaRPr lang="en-US" dirty="0"/>
          </a:p>
          <a:p>
            <a:r>
              <a:rPr lang="en-US" dirty="0"/>
              <a:t>A modo de </a:t>
            </a:r>
            <a:r>
              <a:rPr lang="en-US" dirty="0" err="1"/>
              <a:t>conclusión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apreciar</a:t>
            </a:r>
            <a:r>
              <a:rPr lang="en-US" dirty="0"/>
              <a:t> que, para </a:t>
            </a:r>
            <a:r>
              <a:rPr lang="en-US" dirty="0" err="1"/>
              <a:t>períodos</a:t>
            </a:r>
            <a:r>
              <a:rPr lang="en-US" dirty="0"/>
              <a:t> de </a:t>
            </a:r>
            <a:r>
              <a:rPr lang="en-US" dirty="0" err="1"/>
              <a:t>tiempo</a:t>
            </a:r>
            <a:r>
              <a:rPr lang="en-US" dirty="0"/>
              <a:t> </a:t>
            </a:r>
            <a:r>
              <a:rPr lang="en-US" dirty="0" err="1"/>
              <a:t>relativamente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(</a:t>
            </a:r>
            <a:r>
              <a:rPr lang="en-US" dirty="0" err="1"/>
              <a:t>aproximadamente</a:t>
            </a:r>
            <a:r>
              <a:rPr lang="en-US" dirty="0"/>
              <a:t> 165 </a:t>
            </a:r>
            <a:r>
              <a:rPr lang="en-US" dirty="0" err="1"/>
              <a:t>años</a:t>
            </a:r>
            <a:r>
              <a:rPr lang="en-US" dirty="0"/>
              <a:t> </a:t>
            </a:r>
            <a:r>
              <a:rPr lang="en-US" dirty="0" err="1"/>
              <a:t>terrestres</a:t>
            </a:r>
            <a:r>
              <a:rPr lang="en-US" dirty="0"/>
              <a:t>, que es el </a:t>
            </a:r>
            <a:r>
              <a:rPr lang="en-US" dirty="0" err="1"/>
              <a:t>tiempo</a:t>
            </a:r>
            <a:r>
              <a:rPr lang="en-US" dirty="0"/>
              <a:t> que </a:t>
            </a:r>
            <a:r>
              <a:rPr lang="en-US" dirty="0" err="1"/>
              <a:t>tarda</a:t>
            </a:r>
            <a:r>
              <a:rPr lang="en-US" dirty="0"/>
              <a:t> Neptuno en </a:t>
            </a:r>
            <a:r>
              <a:rPr lang="en-US" dirty="0" err="1"/>
              <a:t>dar</a:t>
            </a:r>
            <a:r>
              <a:rPr lang="en-US" dirty="0"/>
              <a:t> una </a:t>
            </a:r>
            <a:r>
              <a:rPr lang="en-US" dirty="0" err="1"/>
              <a:t>vuelta</a:t>
            </a:r>
            <a:r>
              <a:rPr lang="en-US" dirty="0"/>
              <a:t> </a:t>
            </a:r>
            <a:r>
              <a:rPr lang="en-US" dirty="0" err="1"/>
              <a:t>completa</a:t>
            </a:r>
            <a:r>
              <a:rPr lang="en-US" dirty="0"/>
              <a:t> </a:t>
            </a:r>
            <a:r>
              <a:rPr lang="en-US" dirty="0" err="1"/>
              <a:t>alrededor</a:t>
            </a:r>
            <a:r>
              <a:rPr lang="en-US" dirty="0"/>
              <a:t> del sol), los </a:t>
            </a:r>
            <a:r>
              <a:rPr lang="en-US" dirty="0" err="1"/>
              <a:t>planetas</a:t>
            </a:r>
            <a:r>
              <a:rPr lang="en-US" dirty="0"/>
              <a:t> con </a:t>
            </a:r>
            <a:r>
              <a:rPr lang="en-US" dirty="0" err="1"/>
              <a:t>órbitas</a:t>
            </a:r>
            <a:r>
              <a:rPr lang="en-US" dirty="0"/>
              <a:t> y </a:t>
            </a:r>
            <a:r>
              <a:rPr lang="en-US" dirty="0" err="1"/>
              <a:t>periodos</a:t>
            </a:r>
            <a:r>
              <a:rPr lang="en-US" dirty="0"/>
              <a:t> </a:t>
            </a:r>
            <a:r>
              <a:rPr lang="en-US" dirty="0" err="1"/>
              <a:t>mucho</a:t>
            </a:r>
            <a:r>
              <a:rPr lang="en-US" dirty="0"/>
              <a:t> </a:t>
            </a:r>
            <a:r>
              <a:rPr lang="en-US" dirty="0" err="1"/>
              <a:t>menores</a:t>
            </a:r>
            <a:r>
              <a:rPr lang="en-US" dirty="0"/>
              <a:t>, (</a:t>
            </a:r>
            <a:r>
              <a:rPr lang="en-US" dirty="0" err="1"/>
              <a:t>como</a:t>
            </a:r>
            <a:r>
              <a:rPr lang="en-US" dirty="0"/>
              <a:t> Mercurio, Venus...) </a:t>
            </a:r>
            <a:r>
              <a:rPr lang="en-US" dirty="0" err="1"/>
              <a:t>sufren</a:t>
            </a:r>
            <a:r>
              <a:rPr lang="en-US" dirty="0"/>
              <a:t> una notable </a:t>
            </a:r>
            <a:r>
              <a:rPr lang="en-US" dirty="0" err="1"/>
              <a:t>desviación</a:t>
            </a:r>
            <a:r>
              <a:rPr lang="en-US" dirty="0"/>
              <a:t> </a:t>
            </a:r>
            <a:r>
              <a:rPr lang="en-US" dirty="0" err="1"/>
              <a:t>respecto</a:t>
            </a:r>
            <a:r>
              <a:rPr lang="en-US" dirty="0"/>
              <a:t> 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órbita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. Esto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achacarse</a:t>
            </a:r>
            <a:r>
              <a:rPr lang="en-US" dirty="0"/>
              <a:t> a la </a:t>
            </a:r>
            <a:r>
              <a:rPr lang="en-US" dirty="0" err="1"/>
              <a:t>acumulación</a:t>
            </a:r>
            <a:r>
              <a:rPr lang="en-US" dirty="0"/>
              <a:t> de </a:t>
            </a:r>
            <a:r>
              <a:rPr lang="en-US" dirty="0" err="1"/>
              <a:t>errores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 la </a:t>
            </a:r>
            <a:r>
              <a:rPr lang="en-US" dirty="0" err="1"/>
              <a:t>bestialidad</a:t>
            </a:r>
            <a:r>
              <a:rPr lang="en-US" dirty="0"/>
              <a:t> de </a:t>
            </a:r>
            <a:r>
              <a:rPr lang="en-US" dirty="0" err="1"/>
              <a:t>cálculos</a:t>
            </a:r>
            <a:r>
              <a:rPr lang="en-US" dirty="0"/>
              <a:t> que se </a:t>
            </a:r>
            <a:r>
              <a:rPr lang="en-US" dirty="0" err="1"/>
              <a:t>deben</a:t>
            </a:r>
            <a:r>
              <a:rPr lang="en-US" dirty="0"/>
              <a:t> de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tenemos</a:t>
            </a:r>
            <a:r>
              <a:rPr lang="en-US" dirty="0"/>
              <a:t> en </a:t>
            </a:r>
            <a:r>
              <a:rPr lang="en-US" dirty="0" err="1"/>
              <a:t>cuenta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planetas</a:t>
            </a:r>
            <a:r>
              <a:rPr lang="en-US" dirty="0"/>
              <a:t>.</a:t>
            </a:r>
            <a:endParaRPr lang="es-ES" dirty="0">
              <a:cs typeface="Calibri"/>
            </a:endParaRPr>
          </a:p>
          <a:p>
            <a:r>
              <a:rPr lang="en-US" dirty="0"/>
              <a:t> </a:t>
            </a:r>
            <a:endParaRPr lang="es-ES" dirty="0"/>
          </a:p>
          <a:p>
            <a:r>
              <a:rPr lang="en-US" dirty="0"/>
              <a:t>Como </a:t>
            </a:r>
            <a:r>
              <a:rPr lang="en-US" dirty="0" err="1"/>
              <a:t>cada</a:t>
            </a:r>
            <a:r>
              <a:rPr lang="en-US" dirty="0"/>
              <a:t> uno de los </a:t>
            </a:r>
            <a:r>
              <a:rPr lang="en-US" dirty="0" err="1"/>
              <a:t>planetas</a:t>
            </a:r>
            <a:r>
              <a:rPr lang="en-US" dirty="0"/>
              <a:t> </a:t>
            </a:r>
            <a:r>
              <a:rPr lang="en-US" dirty="0" err="1"/>
              <a:t>influye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uno del resto, </a:t>
            </a:r>
            <a:r>
              <a:rPr lang="en-US" dirty="0" err="1"/>
              <a:t>estos</a:t>
            </a:r>
            <a:r>
              <a:rPr lang="en-US" dirty="0"/>
              <a:t> </a:t>
            </a:r>
            <a:r>
              <a:rPr lang="en-US" dirty="0" err="1"/>
              <a:t>errores</a:t>
            </a:r>
            <a:r>
              <a:rPr lang="en-US" dirty="0"/>
              <a:t> (y los </a:t>
            </a:r>
            <a:r>
              <a:rPr lang="en-US" dirty="0" err="1"/>
              <a:t>cálculos</a:t>
            </a:r>
            <a:r>
              <a:rPr lang="en-US" dirty="0"/>
              <a:t> a </a:t>
            </a:r>
            <a:r>
              <a:rPr lang="en-US" dirty="0" err="1"/>
              <a:t>realizar</a:t>
            </a:r>
            <a:r>
              <a:rPr lang="en-US" dirty="0"/>
              <a:t>) </a:t>
            </a:r>
            <a:r>
              <a:rPr lang="en-US" dirty="0" err="1"/>
              <a:t>crecen</a:t>
            </a:r>
            <a:r>
              <a:rPr lang="en-US" dirty="0"/>
              <a:t> </a:t>
            </a:r>
            <a:r>
              <a:rPr lang="en-US" dirty="0" err="1"/>
              <a:t>exponencialmente</a:t>
            </a:r>
            <a:r>
              <a:rPr lang="en-US" dirty="0"/>
              <a:t>, lo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explica</a:t>
            </a:r>
            <a:r>
              <a:rPr lang="en-US" dirty="0"/>
              <a:t> que los </a:t>
            </a:r>
            <a:r>
              <a:rPr lang="en-US" dirty="0" err="1"/>
              <a:t>resultados</a:t>
            </a:r>
            <a:r>
              <a:rPr lang="en-US" dirty="0"/>
              <a:t> para </a:t>
            </a:r>
            <a:r>
              <a:rPr lang="en-US" dirty="0" err="1"/>
              <a:t>intervalos</a:t>
            </a:r>
            <a:r>
              <a:rPr lang="en-US" dirty="0"/>
              <a:t> de </a:t>
            </a:r>
            <a:r>
              <a:rPr lang="en-US" dirty="0" err="1"/>
              <a:t>tiempo</a:t>
            </a:r>
            <a:r>
              <a:rPr lang="en-US" dirty="0"/>
              <a:t> </a:t>
            </a:r>
            <a:r>
              <a:rPr lang="en-US" dirty="0" err="1"/>
              <a:t>relativamente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con </a:t>
            </a:r>
            <a:r>
              <a:rPr lang="en-US" dirty="0" err="1"/>
              <a:t>pocos</a:t>
            </a:r>
            <a:r>
              <a:rPr lang="en-US" dirty="0"/>
              <a:t> </a:t>
            </a:r>
            <a:r>
              <a:rPr lang="en-US" dirty="0" err="1"/>
              <a:t>planetas</a:t>
            </a:r>
            <a:r>
              <a:rPr lang="en-US" dirty="0"/>
              <a:t> </a:t>
            </a:r>
            <a:r>
              <a:rPr lang="en-US" dirty="0" err="1"/>
              <a:t>interviniendo</a:t>
            </a:r>
            <a:r>
              <a:rPr lang="en-US" dirty="0"/>
              <a:t>, </a:t>
            </a:r>
            <a:r>
              <a:rPr lang="en-US" dirty="0" err="1"/>
              <a:t>sean</a:t>
            </a:r>
            <a:r>
              <a:rPr lang="en-US" dirty="0"/>
              <a:t> </a:t>
            </a:r>
            <a:r>
              <a:rPr lang="en-US" dirty="0" err="1"/>
              <a:t>mucho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</a:t>
            </a:r>
            <a:r>
              <a:rPr lang="en-US" dirty="0" err="1"/>
              <a:t>fluctuantes</a:t>
            </a:r>
            <a:r>
              <a:rPr lang="en-US" dirty="0"/>
              <a:t> que los </a:t>
            </a:r>
            <a:r>
              <a:rPr lang="en-US" dirty="0" err="1"/>
              <a:t>resultados</a:t>
            </a:r>
            <a:r>
              <a:rPr lang="en-US" dirty="0"/>
              <a:t> para el </a:t>
            </a:r>
            <a:r>
              <a:rPr lang="en-US" dirty="0" err="1"/>
              <a:t>sistema</a:t>
            </a:r>
            <a:r>
              <a:rPr lang="en-US" dirty="0"/>
              <a:t> solar 'en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totalidad</a:t>
            </a:r>
            <a:r>
              <a:rPr lang="en-US" dirty="0"/>
              <a:t>'.</a:t>
            </a:r>
            <a:endParaRPr lang="es-ES" dirty="0"/>
          </a:p>
          <a:p>
            <a:r>
              <a:rPr lang="en-US" dirty="0"/>
              <a:t> </a:t>
            </a:r>
            <a:endParaRPr lang="es-ES" dirty="0"/>
          </a:p>
          <a:p>
            <a:r>
              <a:rPr lang="en-US" dirty="0" err="1"/>
              <a:t>Otra</a:t>
            </a:r>
            <a:r>
              <a:rPr lang="en-US" dirty="0"/>
              <a:t> </a:t>
            </a:r>
            <a:r>
              <a:rPr lang="en-US" dirty="0" err="1"/>
              <a:t>consideración</a:t>
            </a:r>
            <a:r>
              <a:rPr lang="en-US" dirty="0"/>
              <a:t> a </a:t>
            </a:r>
            <a:r>
              <a:rPr lang="en-US" dirty="0" err="1"/>
              <a:t>tener</a:t>
            </a:r>
            <a:r>
              <a:rPr lang="en-US" dirty="0"/>
              <a:t> en </a:t>
            </a:r>
            <a:r>
              <a:rPr lang="en-US" dirty="0" err="1"/>
              <a:t>cuenta</a:t>
            </a:r>
            <a:r>
              <a:rPr lang="en-US" dirty="0"/>
              <a:t> es que, </a:t>
            </a:r>
            <a:r>
              <a:rPr lang="en-US" dirty="0" err="1"/>
              <a:t>aparte</a:t>
            </a:r>
            <a:r>
              <a:rPr lang="en-US" dirty="0"/>
              <a:t> de los </a:t>
            </a:r>
            <a:r>
              <a:rPr lang="en-US" dirty="0" err="1"/>
              <a:t>fallos</a:t>
            </a:r>
            <a:r>
              <a:rPr lang="en-US" dirty="0"/>
              <a:t> en las </a:t>
            </a:r>
            <a:r>
              <a:rPr lang="en-US" dirty="0" err="1"/>
              <a:t>órbitas</a:t>
            </a:r>
            <a:r>
              <a:rPr lang="en-US" dirty="0"/>
              <a:t> </a:t>
            </a:r>
            <a:r>
              <a:rPr lang="en-US" dirty="0" err="1"/>
              <a:t>provocados</a:t>
            </a:r>
            <a:r>
              <a:rPr lang="en-US" dirty="0"/>
              <a:t> por la </a:t>
            </a:r>
            <a:r>
              <a:rPr lang="en-US" dirty="0" err="1"/>
              <a:t>acumulación</a:t>
            </a:r>
            <a:r>
              <a:rPr lang="en-US" dirty="0"/>
              <a:t> de </a:t>
            </a:r>
            <a:r>
              <a:rPr lang="en-US" dirty="0" err="1"/>
              <a:t>errores</a:t>
            </a:r>
            <a:r>
              <a:rPr lang="en-US" dirty="0"/>
              <a:t>, las </a:t>
            </a:r>
            <a:r>
              <a:rPr lang="en-US" dirty="0" err="1"/>
              <a:t>trayectorias</a:t>
            </a:r>
            <a:r>
              <a:rPr lang="en-US" dirty="0"/>
              <a:t> </a:t>
            </a:r>
            <a:r>
              <a:rPr lang="en-US" dirty="0" err="1"/>
              <a:t>tampoco</a:t>
            </a:r>
            <a:r>
              <a:rPr lang="en-US" dirty="0"/>
              <a:t> se </a:t>
            </a:r>
            <a:r>
              <a:rPr lang="en-US" dirty="0" err="1"/>
              <a:t>ajustarían</a:t>
            </a:r>
            <a:r>
              <a:rPr lang="en-US" dirty="0"/>
              <a:t> </a:t>
            </a:r>
            <a:r>
              <a:rPr lang="en-US" dirty="0" err="1"/>
              <a:t>fielmente</a:t>
            </a:r>
            <a:r>
              <a:rPr lang="en-US" dirty="0"/>
              <a:t> al </a:t>
            </a:r>
            <a:r>
              <a:rPr lang="en-US" dirty="0" err="1"/>
              <a:t>sistema</a:t>
            </a:r>
            <a:r>
              <a:rPr lang="en-US" dirty="0"/>
              <a:t> solar real </a:t>
            </a:r>
            <a:r>
              <a:rPr lang="en-US" dirty="0" err="1"/>
              <a:t>pues</a:t>
            </a:r>
            <a:r>
              <a:rPr lang="en-US" dirty="0"/>
              <a:t> no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cuerpos</a:t>
            </a:r>
            <a:r>
              <a:rPr lang="en-US" dirty="0"/>
              <a:t> que lo </a:t>
            </a:r>
            <a:r>
              <a:rPr lang="en-US" dirty="0" err="1"/>
              <a:t>componen</a:t>
            </a:r>
            <a:r>
              <a:rPr lang="en-US" dirty="0"/>
              <a:t> son </a:t>
            </a:r>
            <a:r>
              <a:rPr lang="en-US" dirty="0" err="1"/>
              <a:t>representados</a:t>
            </a:r>
            <a:r>
              <a:rPr lang="en-US" dirty="0"/>
              <a:t> en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simulación</a:t>
            </a:r>
            <a:r>
              <a:rPr lang="en-US" dirty="0"/>
              <a:t>, tales </a:t>
            </a:r>
            <a:r>
              <a:rPr lang="en-US" dirty="0" err="1"/>
              <a:t>como</a:t>
            </a:r>
            <a:r>
              <a:rPr lang="en-US" dirty="0"/>
              <a:t> los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satélites</a:t>
            </a:r>
            <a:r>
              <a:rPr lang="en-US" dirty="0"/>
              <a:t> de los </a:t>
            </a:r>
            <a:r>
              <a:rPr lang="en-US" dirty="0" err="1"/>
              <a:t>planetas</a:t>
            </a:r>
            <a:r>
              <a:rPr lang="en-US" dirty="0"/>
              <a:t>, </a:t>
            </a:r>
            <a:r>
              <a:rPr lang="en-US" dirty="0" err="1"/>
              <a:t>planetas</a:t>
            </a:r>
            <a:r>
              <a:rPr lang="en-US" dirty="0"/>
              <a:t> </a:t>
            </a:r>
            <a:r>
              <a:rPr lang="en-US" dirty="0" err="1"/>
              <a:t>enanos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Plutón, </a:t>
            </a:r>
            <a:r>
              <a:rPr lang="en-US" dirty="0" err="1"/>
              <a:t>asteroides</a:t>
            </a:r>
            <a:r>
              <a:rPr lang="en-US" dirty="0"/>
              <a:t>...</a:t>
            </a:r>
            <a:endParaRPr lang="es-ES" dirty="0"/>
          </a:p>
          <a:p>
            <a:r>
              <a:rPr lang="en-US" dirty="0"/>
              <a:t> </a:t>
            </a:r>
            <a:endParaRPr lang="es-ES" dirty="0"/>
          </a:p>
          <a:p>
            <a:r>
              <a:rPr lang="en-US" dirty="0"/>
              <a:t>Por tanto, </a:t>
            </a:r>
            <a:r>
              <a:rPr lang="en-US" dirty="0" err="1"/>
              <a:t>debemos</a:t>
            </a:r>
            <a:r>
              <a:rPr lang="en-US" dirty="0"/>
              <a:t> </a:t>
            </a:r>
            <a:r>
              <a:rPr lang="en-US" dirty="0" err="1"/>
              <a:t>concluir</a:t>
            </a:r>
            <a:r>
              <a:rPr lang="en-US" dirty="0"/>
              <a:t> que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simulación</a:t>
            </a:r>
            <a:r>
              <a:rPr lang="en-US" dirty="0"/>
              <a:t> es una </a:t>
            </a:r>
            <a:r>
              <a:rPr lang="en-US" dirty="0" err="1"/>
              <a:t>mera</a:t>
            </a:r>
            <a:r>
              <a:rPr lang="en-US" dirty="0"/>
              <a:t> </a:t>
            </a:r>
            <a:r>
              <a:rPr lang="en-US" dirty="0" err="1"/>
              <a:t>aproximación</a:t>
            </a:r>
            <a:r>
              <a:rPr lang="en-US" dirty="0"/>
              <a:t> que </a:t>
            </a:r>
            <a:r>
              <a:rPr lang="en-US" dirty="0" err="1"/>
              <a:t>estima</a:t>
            </a:r>
            <a:r>
              <a:rPr lang="en-US" dirty="0"/>
              <a:t>, con un </a:t>
            </a:r>
            <a:r>
              <a:rPr lang="en-US" dirty="0" err="1"/>
              <a:t>cierto</a:t>
            </a:r>
            <a:r>
              <a:rPr lang="en-US" dirty="0"/>
              <a:t> </a:t>
            </a:r>
            <a:r>
              <a:rPr lang="en-US" dirty="0" err="1"/>
              <a:t>rango</a:t>
            </a:r>
            <a:r>
              <a:rPr lang="en-US" dirty="0"/>
              <a:t> de error, la </a:t>
            </a:r>
            <a:r>
              <a:rPr lang="en-US" dirty="0" err="1"/>
              <a:t>evolución</a:t>
            </a:r>
            <a:r>
              <a:rPr lang="en-US" dirty="0"/>
              <a:t> en el </a:t>
            </a:r>
            <a:r>
              <a:rPr lang="en-US" dirty="0" err="1"/>
              <a:t>movimiento</a:t>
            </a:r>
            <a:r>
              <a:rPr lang="en-US" dirty="0"/>
              <a:t> de una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cuerpos</a:t>
            </a:r>
            <a:r>
              <a:rPr lang="en-US" dirty="0"/>
              <a:t> </a:t>
            </a:r>
            <a:r>
              <a:rPr lang="en-US" dirty="0" err="1"/>
              <a:t>especificados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que en </a:t>
            </a:r>
            <a:r>
              <a:rPr lang="en-US" dirty="0" err="1"/>
              <a:t>ningún</a:t>
            </a:r>
            <a:r>
              <a:rPr lang="en-US" dirty="0"/>
              <a:t> </a:t>
            </a:r>
            <a:r>
              <a:rPr lang="en-US" dirty="0" err="1"/>
              <a:t>momento</a:t>
            </a:r>
            <a:r>
              <a:rPr lang="en-US" dirty="0"/>
              <a:t> </a:t>
            </a:r>
            <a:r>
              <a:rPr lang="en-US" dirty="0" err="1"/>
              <a:t>busca</a:t>
            </a:r>
            <a:r>
              <a:rPr lang="en-US" dirty="0"/>
              <a:t> ser una </a:t>
            </a:r>
            <a:r>
              <a:rPr lang="en-US" dirty="0" err="1"/>
              <a:t>simulación</a:t>
            </a:r>
            <a:r>
              <a:rPr lang="en-US" dirty="0"/>
              <a:t> con un alto </a:t>
            </a:r>
            <a:r>
              <a:rPr lang="en-US" dirty="0" err="1"/>
              <a:t>grado</a:t>
            </a:r>
            <a:r>
              <a:rPr lang="en-US" dirty="0"/>
              <a:t> de </a:t>
            </a:r>
            <a:r>
              <a:rPr lang="en-US" dirty="0" err="1"/>
              <a:t>precisión</a:t>
            </a:r>
            <a:r>
              <a:rPr lang="en-US" dirty="0"/>
              <a:t> del </a:t>
            </a:r>
            <a:r>
              <a:rPr lang="en-US" dirty="0" err="1"/>
              <a:t>sistema</a:t>
            </a:r>
            <a:r>
              <a:rPr lang="en-US" dirty="0"/>
              <a:t> solar real.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2F82F-8EDB-4D28-A131-A5F31DC4C270}" type="slidenum">
              <a:rPr lang="es-ES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6142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9BB74-22B4-4D13-AC97-1219744E0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1F91C8-1516-4463-8D64-F2C187FAA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CB13C6-B426-4E64-9DE7-A05E3643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DE1F02-36C8-4CBD-B75D-C1173498C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AF0257-6BED-415A-89D1-4C05741B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6270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09901F-CF3E-4C7A-A839-70F49812F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25CB5D-7A45-468D-A951-39F0BC5AC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2CD302-39B4-4686-A8E8-C414F6525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C9D4D0-B664-4451-AB1E-75BCE3A0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86FA4-C491-4076-AD10-0B6D0C40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3975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90A0F41-6C63-432E-99E2-EAEE6911F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CB388-B7C6-4A7D-AB12-324EF09D0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11F424-D20C-42D2-AD77-C08C8942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890852-BA2E-4D0F-9017-DD853326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AEF5BB-6DD8-44E0-BE88-3284DB74C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3128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4806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024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764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29052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88954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8629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15005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613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1634EF-B80B-41C6-9D15-4A84F5AA9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40AA86-85FA-4461-BD91-C212465C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52675F-25FE-42EA-95C5-6E588281C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04069E-75CC-4B78-A66B-7DDAA8CD9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662A03-88F9-4703-8179-C5054C5CE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96382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4094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7872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44957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27073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26805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4539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36030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35636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3082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7969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66DCF2-9DD7-45F8-824F-DBDD85689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14818C-69CA-4B85-98BD-A3537C86A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142D58-2FF6-41AF-A8E1-24DBD2CBA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EE720E-7C71-4D08-8E11-B422FA48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9179F3-1D18-4BCF-B1CD-0D1D0C0E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5377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46343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7904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35282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3556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79E86-EBFF-4750-9A72-7CE620B3B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FCFE76-9331-4D5D-AD54-93427CC3CD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19EA8DF-B884-4234-9E6D-10BD61F52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E123D3-877C-4E47-8838-E0B01BB09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294979-0CAC-4AB0-A7C0-670FFD8C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5612A7-D8B3-49E7-B267-F53AACE5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908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5460E3-3800-48C1-A2AA-FBB2D9A6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5C1F73-D616-4CAA-88E1-DE4922ADF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DC0241-48BD-45C1-9A3B-F468C5FF2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2F8C384-EE19-4603-B294-410B6D115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231A4EB-A9F5-4C7D-8786-48BAC2E47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6EDEA3-0540-4524-90E0-E004B4578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7D8117D-E873-417C-96F3-00A5C085E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E5C15AF-B769-40B9-AD02-2181BC4A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4826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0D3DE9-D89A-48D1-9DE8-AFECEA3D4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36BC70C-6693-4661-BBCB-8DE05A8A6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298E5F-2BC7-493D-A0F4-8D777DEE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46AC6C0-9A07-4949-9F55-05884368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220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1C8B0C6-E3E1-474B-B5DE-9E5307AB6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10EED20-9287-4138-B017-DF36C60D7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C28857-EDF3-48B3-BC15-5D552F539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648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8FF66-9B46-4BFA-B028-B5194F415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E59D05-879D-4A47-8396-D3CD20EBC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E1651F-A88E-44FC-BFFC-FC146D080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ABE731-F523-4986-8917-E8E53777E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8AC43B-06D2-4ED1-BFE0-A879BE46D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467CFA-18AC-40F0-819C-C6AD22988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4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3981F6-C56E-40BE-8F5C-709EFD56D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43F1DEF-BED0-4C49-BF09-2498DFD9B9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4DD2F5-42A3-49CD-833C-DB8BF5201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17A26A-DA64-4226-8207-362393420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D44A49-08F0-48B6-9903-2CB6BEA7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31D313-20A5-4F24-87AE-F0F729507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3308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3AD9DF3-F73F-4E96-A8B9-A81C593BA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B9B9E3-2CF4-4818-B709-5169D3215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FC9BD2-0A8B-4A51-BAA1-3ED7C89159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3946D0-775B-43EC-AE73-95A246164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6C2261-AD78-4721-B6A1-36059A33D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250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1734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07AD7-D8A1-4C57-B2EB-85A2D8A49836}" type="datetimeFigureOut">
              <a:rPr lang="es-ES" smtClean="0"/>
              <a:t>07/05/2021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C2665-D21F-4827-8A5F-E16AD0B20EF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19830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gif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VB10/Solar_syste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F4C6260-6D51-480A-BDD3-6389E1646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57175"/>
            <a:ext cx="12192000" cy="7115175"/>
          </a:xfrm>
          <a:prstGeom prst="rect">
            <a:avLst/>
          </a:prstGeom>
        </p:spPr>
      </p:pic>
      <p:pic>
        <p:nvPicPr>
          <p:cNvPr id="10" name="Imagen 10">
            <a:extLst>
              <a:ext uri="{FF2B5EF4-FFF2-40B4-BE49-F238E27FC236}">
                <a16:creationId xmlns:a16="http://schemas.microsoft.com/office/drawing/2014/main" id="{7C4ADAB0-33A5-4AAB-A428-7A74E562D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2813" y="5638800"/>
            <a:ext cx="809625" cy="8858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D0D60BA-4622-4B80-9AFA-DCFA65556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5617" y="-151480"/>
            <a:ext cx="9144000" cy="1486440"/>
          </a:xfrm>
        </p:spPr>
        <p:txBody>
          <a:bodyPr>
            <a:normAutofit/>
          </a:bodyPr>
          <a:lstStyle/>
          <a:p>
            <a:r>
              <a:rPr lang="es-ES" sz="8000">
                <a:solidFill>
                  <a:schemeClr val="bg1"/>
                </a:solidFill>
                <a:cs typeface="Calibri Light"/>
              </a:rPr>
              <a:t>Sistema planetario</a:t>
            </a:r>
            <a:endParaRPr lang="es-ES" sz="800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71AD4D-9C62-42E4-AAEF-7723982B9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8438" y="4868863"/>
            <a:ext cx="9144000" cy="165576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s-ES">
                <a:solidFill>
                  <a:schemeClr val="bg1">
                    <a:lumMod val="65000"/>
                  </a:schemeClr>
                </a:solidFill>
                <a:cs typeface="Calibri"/>
              </a:rPr>
              <a:t>IFC – Segundo semestre</a:t>
            </a:r>
          </a:p>
          <a:p>
            <a:r>
              <a:rPr lang="es-ES">
                <a:solidFill>
                  <a:schemeClr val="bg1">
                    <a:lumMod val="65000"/>
                  </a:schemeClr>
                </a:solidFill>
                <a:cs typeface="Calibri"/>
              </a:rPr>
              <a:t>Miguel Durán Vera</a:t>
            </a:r>
          </a:p>
          <a:p>
            <a:r>
              <a:rPr lang="es-ES">
                <a:solidFill>
                  <a:schemeClr val="bg1">
                    <a:lumMod val="65000"/>
                  </a:schemeClr>
                </a:solidFill>
                <a:cs typeface="Calibri"/>
              </a:rPr>
              <a:t>David Villa Blanco</a:t>
            </a:r>
          </a:p>
          <a:p>
            <a:r>
              <a:rPr lang="es-ES">
                <a:solidFill>
                  <a:schemeClr val="bg1">
                    <a:lumMod val="65000"/>
                  </a:schemeClr>
                </a:solidFill>
                <a:cs typeface="Calibri"/>
              </a:rPr>
              <a:t>Universidad de Oviedo</a:t>
            </a:r>
          </a:p>
          <a:p>
            <a:r>
              <a:rPr lang="es-ES">
                <a:solidFill>
                  <a:schemeClr val="bg1">
                    <a:lumMod val="65000"/>
                  </a:schemeClr>
                </a:solidFill>
                <a:cs typeface="Calibri"/>
              </a:rPr>
              <a:t>Facultad de ciencias</a:t>
            </a:r>
          </a:p>
        </p:txBody>
      </p:sp>
    </p:spTree>
    <p:extLst>
      <p:ext uri="{BB962C8B-B14F-4D97-AF65-F5344CB8AC3E}">
        <p14:creationId xmlns:p14="http://schemas.microsoft.com/office/powerpoint/2010/main" val="3407402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Diagrama&#10;&#10;Descripción generada automáticamente">
            <a:extLst>
              <a:ext uri="{FF2B5EF4-FFF2-40B4-BE49-F238E27FC236}">
                <a16:creationId xmlns:a16="http://schemas.microsoft.com/office/drawing/2014/main" id="{917CB22B-AB68-478B-B3E6-33EC0CAD6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759"/>
            <a:ext cx="9986490" cy="6362481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BBF39CE-EEAC-4F01-B0ED-9E1330704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282" y="741053"/>
            <a:ext cx="3895939" cy="1677294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/>
              <a:t>Sistema Solar </a:t>
            </a:r>
            <a:br>
              <a:rPr lang="es-ES" b="1"/>
            </a:br>
            <a:r>
              <a:rPr lang="es-ES" b="1"/>
              <a:t>(un año cada planeta)</a:t>
            </a:r>
          </a:p>
        </p:txBody>
      </p:sp>
    </p:spTree>
    <p:extLst>
      <p:ext uri="{BB962C8B-B14F-4D97-AF65-F5344CB8AC3E}">
        <p14:creationId xmlns:p14="http://schemas.microsoft.com/office/powerpoint/2010/main" val="1121204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C1EEC041-E00A-43B2-89E1-A66956AA9D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5" t="366" b="4579"/>
          <a:stretch/>
        </p:blipFill>
        <p:spPr>
          <a:xfrm>
            <a:off x="3765292" y="115410"/>
            <a:ext cx="8350962" cy="61855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3DBCF34-05A0-4538-8608-33379EA8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54" y="115410"/>
            <a:ext cx="4522888" cy="2591800"/>
          </a:xfrm>
        </p:spPr>
        <p:txBody>
          <a:bodyPr>
            <a:normAutofit/>
          </a:bodyPr>
          <a:lstStyle/>
          <a:p>
            <a:pPr algn="ctr"/>
            <a:r>
              <a:rPr lang="es-ES" sz="5400" b="1" dirty="0"/>
              <a:t>Sistema Solar en 3D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B425959-C8C6-4A86-B11C-3A324AB5C312}"/>
              </a:ext>
            </a:extLst>
          </p:cNvPr>
          <p:cNvSpPr txBox="1"/>
          <p:nvPr/>
        </p:nvSpPr>
        <p:spPr>
          <a:xfrm>
            <a:off x="3265714" y="5618115"/>
            <a:ext cx="4712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C26F74-E89F-4E60-9E2F-283406345E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641" b="24051"/>
          <a:stretch/>
        </p:blipFill>
        <p:spPr>
          <a:xfrm>
            <a:off x="271054" y="2707210"/>
            <a:ext cx="4185536" cy="228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83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pelota, tabla, competencia de atletismo, jugador&#10;&#10;Descripción generada automáticamente">
            <a:extLst>
              <a:ext uri="{FF2B5EF4-FFF2-40B4-BE49-F238E27FC236}">
                <a16:creationId xmlns:a16="http://schemas.microsoft.com/office/drawing/2014/main" id="{679916D6-9675-4305-9D78-D348A47BA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37"/>
            <a:ext cx="11398396" cy="665272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00431F6-5D81-46F6-ABFF-4E2819075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726" y="2027865"/>
            <a:ext cx="3801845" cy="2219631"/>
          </a:xfrm>
        </p:spPr>
        <p:txBody>
          <a:bodyPr/>
          <a:lstStyle/>
          <a:p>
            <a:pPr algn="ctr"/>
            <a:r>
              <a:rPr lang="es-ES" b="1" dirty="0"/>
              <a:t>Simulación en Vpython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78194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52D866D-402A-4CEA-A350-D586F639F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0" y="594804"/>
            <a:ext cx="12009064" cy="6056307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A7867DB3-159E-41C4-BB8E-3B70EF38D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696" y="105978"/>
            <a:ext cx="5690119" cy="1325563"/>
          </a:xfrm>
        </p:spPr>
        <p:txBody>
          <a:bodyPr/>
          <a:lstStyle/>
          <a:p>
            <a:pPr algn="ctr"/>
            <a:r>
              <a:rPr lang="es-ES" b="1" dirty="0"/>
              <a:t>Simulación en Vpython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44282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1241A-C31B-46AA-A463-1100EA520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cs typeface="Calibri Light"/>
              </a:rPr>
              <a:t>Conclusiones</a:t>
            </a:r>
            <a:endParaRPr lang="es-ES" b="1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8E4F06C7-F31E-4D4A-AF5F-B942C9522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150" y="1463675"/>
            <a:ext cx="5067699" cy="2874963"/>
          </a:xfrm>
        </p:spPr>
      </p:pic>
      <p:pic>
        <p:nvPicPr>
          <p:cNvPr id="5" name="Imagen 5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7DF9FCC-7CBA-474C-86AD-E74C01DE7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0" y="364907"/>
            <a:ext cx="6102568" cy="6102568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D2339D08-6925-4BC5-9913-2C72E0816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1775" y="4476750"/>
            <a:ext cx="2647950" cy="2000250"/>
          </a:xfrm>
          <a:prstGeom prst="rect">
            <a:avLst/>
          </a:prstGeom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206D11C-F05B-44AA-94E5-D09B16C01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25" y="4476750"/>
            <a:ext cx="19621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60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E8220-1778-4890-AF0B-C3AD6EA66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/>
              <a:t>Referencias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48D731-DD22-4270-AE0C-CCD5C1557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338" y="1564368"/>
            <a:ext cx="11223203" cy="4351338"/>
          </a:xfrm>
        </p:spPr>
        <p:txBody>
          <a:bodyPr/>
          <a:lstStyle/>
          <a:p>
            <a:r>
              <a:rPr lang="es-ES" dirty="0" err="1"/>
              <a:t>scipy.integrate.solve</a:t>
            </a:r>
            <a:r>
              <a:rPr lang="es-ES" dirty="0"/>
              <a:t> </a:t>
            </a:r>
            <a:r>
              <a:rPr lang="es-ES" dirty="0" err="1"/>
              <a:t>ivp</a:t>
            </a:r>
            <a:r>
              <a:rPr lang="es-ES" dirty="0"/>
              <a:t>. Scipy.org. </a:t>
            </a:r>
          </a:p>
          <a:p>
            <a:r>
              <a:rPr lang="es-ES" dirty="0"/>
              <a:t>Método de Euler. Wikipedia.com. </a:t>
            </a:r>
          </a:p>
          <a:p>
            <a:r>
              <a:rPr lang="es-ES" dirty="0"/>
              <a:t>Método de Runge-</a:t>
            </a:r>
            <a:r>
              <a:rPr lang="es-ES" dirty="0" err="1"/>
              <a:t>Kutta</a:t>
            </a:r>
            <a:r>
              <a:rPr lang="es-ES" dirty="0"/>
              <a:t>. Wikipedia.com. </a:t>
            </a:r>
          </a:p>
          <a:p>
            <a:r>
              <a:rPr lang="es-ES" dirty="0"/>
              <a:t>L.F. </a:t>
            </a:r>
            <a:r>
              <a:rPr lang="es-ES" dirty="0" err="1"/>
              <a:t>Shampine</a:t>
            </a:r>
            <a:r>
              <a:rPr lang="es-ES" dirty="0"/>
              <a:t> P. </a:t>
            </a:r>
            <a:r>
              <a:rPr lang="es-ES" dirty="0" err="1"/>
              <a:t>Bogacki</a:t>
            </a:r>
            <a:r>
              <a:rPr lang="es-ES" dirty="0"/>
              <a:t>. “A 3(2) </a:t>
            </a:r>
            <a:r>
              <a:rPr lang="es-ES" dirty="0" err="1"/>
              <a:t>pair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Runge - </a:t>
            </a:r>
            <a:r>
              <a:rPr lang="es-ES" dirty="0" err="1"/>
              <a:t>Kutta</a:t>
            </a:r>
            <a:r>
              <a:rPr lang="es-ES" dirty="0"/>
              <a:t> formulas”. En: (1989). </a:t>
            </a:r>
          </a:p>
          <a:p>
            <a:r>
              <a:rPr lang="es-ES" dirty="0"/>
              <a:t>Julio M. </a:t>
            </a:r>
            <a:r>
              <a:rPr lang="es-ES" dirty="0" err="1"/>
              <a:t>Fernandez</a:t>
            </a:r>
            <a:r>
              <a:rPr lang="es-ES" dirty="0"/>
              <a:t> Díaz y Rosario Díaz Crespo. “Introducción a la Física Computacional: Problemas de Física resueltos numéricamente”.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9288B6-B770-4625-B0C0-95FE08ABB3EB}"/>
              </a:ext>
            </a:extLst>
          </p:cNvPr>
          <p:cNvSpPr txBox="1"/>
          <p:nvPr/>
        </p:nvSpPr>
        <p:spPr>
          <a:xfrm>
            <a:off x="435005" y="5915706"/>
            <a:ext cx="9339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Enlace a </a:t>
            </a:r>
            <a:r>
              <a:rPr lang="es-ES" sz="2400" dirty="0" err="1"/>
              <a:t>Github</a:t>
            </a:r>
            <a:r>
              <a:rPr lang="es-ES" sz="2400" dirty="0"/>
              <a:t> con el código: </a:t>
            </a:r>
            <a:r>
              <a:rPr lang="en-US" sz="2400" dirty="0">
                <a:hlinkClick r:id="rId2"/>
              </a:rPr>
              <a:t>GitHub - DavidVB10/</a:t>
            </a:r>
            <a:r>
              <a:rPr lang="en-US" sz="2400" dirty="0" err="1">
                <a:hlinkClick r:id="rId2"/>
              </a:rPr>
              <a:t>Solar_system</a:t>
            </a:r>
            <a:r>
              <a:rPr lang="en-US" sz="2400" dirty="0">
                <a:hlinkClick r:id="rId2"/>
              </a:rPr>
              <a:t>: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732503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82C44-15C4-4007-B880-3F0D08B5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ea typeface="+mj-lt"/>
                <a:cs typeface="+mj-lt"/>
              </a:rPr>
              <a:t>Índice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4B7B74-6466-4F5F-B833-F93BD0D13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290"/>
            <a:ext cx="10515600" cy="46686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>
                <a:ea typeface="+mn-lt"/>
                <a:cs typeface="+mn-lt"/>
              </a:rPr>
              <a:t>Resumen</a:t>
            </a:r>
          </a:p>
          <a:p>
            <a:r>
              <a:rPr lang="es-ES">
                <a:ea typeface="+mn-lt"/>
                <a:cs typeface="+mn-lt"/>
              </a:rPr>
              <a:t>Objetivos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Descripción física y matemática del problema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Métodos numéricos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Python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Casos concretos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Resultados</a:t>
            </a:r>
            <a:endParaRPr lang="es-ES">
              <a:cs typeface="Calibri"/>
            </a:endParaRPr>
          </a:p>
          <a:p>
            <a:r>
              <a:rPr lang="es-ES">
                <a:ea typeface="+mn-lt"/>
                <a:cs typeface="+mn-lt"/>
              </a:rPr>
              <a:t>Conclusiones</a:t>
            </a:r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9529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4EFEB1-5A58-4151-8B6B-AFBA75B5D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300" y="459393"/>
            <a:ext cx="10515600" cy="1325563"/>
          </a:xfrm>
        </p:spPr>
        <p:txBody>
          <a:bodyPr/>
          <a:lstStyle/>
          <a:p>
            <a:r>
              <a:rPr lang="es-ES" b="1">
                <a:cs typeface="Calibri Light"/>
              </a:rPr>
              <a:t>Objetivos</a:t>
            </a:r>
          </a:p>
        </p:txBody>
      </p:sp>
      <p:pic>
        <p:nvPicPr>
          <p:cNvPr id="4" name="Imagen 4" descr="Imagen que contiene agua, oscuro, vuelo, sol&#10;&#10;Descripción generada automáticamente">
            <a:extLst>
              <a:ext uri="{FF2B5EF4-FFF2-40B4-BE49-F238E27FC236}">
                <a16:creationId xmlns:a16="http://schemas.microsoft.com/office/drawing/2014/main" id="{77EDB37E-2556-4085-81CB-D7A88D5E9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4101" y="2225855"/>
            <a:ext cx="5051955" cy="3027363"/>
          </a:xfr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413D0E58-6C9D-4A57-98C6-8D5E46FAF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100" y="2219109"/>
            <a:ext cx="4867275" cy="303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39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617E0-C0F2-4A22-866C-848A71723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/>
              <a:t>Descripción física y matemática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E33259-BE44-442D-A35F-BA11E1484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/>
              <a:t>Leyes de la gravitación de Newton: </a:t>
            </a:r>
          </a:p>
          <a:p>
            <a:endParaRPr lang="es-ES"/>
          </a:p>
          <a:p>
            <a:endParaRPr lang="es-ES"/>
          </a:p>
          <a:p>
            <a:r>
              <a:rPr lang="es-ES"/>
              <a:t>Integrar las ecuaciones diferenciales que describen las trayectorias:</a:t>
            </a:r>
          </a:p>
          <a:p>
            <a:endParaRPr lang="es-ES"/>
          </a:p>
          <a:p>
            <a:endParaRPr lang="es-ES"/>
          </a:p>
          <a:p>
            <a:endParaRPr lang="es-ES"/>
          </a:p>
          <a:p>
            <a:endParaRPr lang="es-ES"/>
          </a:p>
          <a:p>
            <a:r>
              <a:rPr lang="es-ES"/>
              <a:t>Ecuaciones diferenciales </a:t>
            </a:r>
            <a:r>
              <a:rPr lang="es-ES">
                <a:sym typeface="Wingdings" panose="05000000000000000000" pitchFamily="2" charset="2"/>
              </a:rPr>
              <a:t> trayectoria 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D468C8-7268-4587-9E9F-788F76662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69" y="1631529"/>
            <a:ext cx="2504398" cy="87393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46702C6-4EFF-452F-A649-023E69564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4767" y="1427948"/>
            <a:ext cx="2942393" cy="162444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AE189C-BE74-4817-B55E-76BE8D7217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386" y="3641685"/>
            <a:ext cx="3041228" cy="142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4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3A71FB-F069-44D4-9DB7-00A87FAA9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cs typeface="Calibri Light"/>
              </a:rPr>
              <a:t>Métodos numéricos</a:t>
            </a:r>
            <a:endParaRPr lang="es-ES" b="1"/>
          </a:p>
        </p:txBody>
      </p:sp>
      <p:pic>
        <p:nvPicPr>
          <p:cNvPr id="4" name="Imagen 4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2B6AF190-65F5-4338-B93E-260DF8514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512" y="3529806"/>
            <a:ext cx="3238500" cy="800100"/>
          </a:xfr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F89AF268-FD73-4647-8CB2-D14A00F37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0" y="4953000"/>
            <a:ext cx="3448050" cy="533400"/>
          </a:xfrm>
          <a:prstGeom prst="rect">
            <a:avLst/>
          </a:prstGeom>
        </p:spPr>
      </p:pic>
      <p:pic>
        <p:nvPicPr>
          <p:cNvPr id="6" name="Imagen 6" descr="Diagrama, Esquemático&#10;&#10;Descripción generada automáticamente">
            <a:extLst>
              <a:ext uri="{FF2B5EF4-FFF2-40B4-BE49-F238E27FC236}">
                <a16:creationId xmlns:a16="http://schemas.microsoft.com/office/drawing/2014/main" id="{70C01A8E-7BE3-4A15-8CD3-102DC955A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1450" y="3424238"/>
            <a:ext cx="3228975" cy="1019175"/>
          </a:xfrm>
          <a:prstGeom prst="rect">
            <a:avLst/>
          </a:prstGeom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7DC3BC2B-B4C0-4E79-9378-A180836008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375" y="4741833"/>
            <a:ext cx="5181600" cy="965260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4F568B0C-8959-48FD-A107-674EF1E685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463" y="3219450"/>
            <a:ext cx="2085975" cy="8763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9561F0B8-5E55-4ACF-91AA-4E19A52CE9F5}"/>
              </a:ext>
            </a:extLst>
          </p:cNvPr>
          <p:cNvSpPr txBox="1"/>
          <p:nvPr/>
        </p:nvSpPr>
        <p:spPr>
          <a:xfrm>
            <a:off x="1343025" y="2266950"/>
            <a:ext cx="26574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800"/>
              <a:t>Método de Euler</a:t>
            </a:r>
            <a:endParaRPr lang="es-ES" sz="2800">
              <a:cs typeface="Calibri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9B5E648-8D9A-407A-AF13-A05AE97C5343}"/>
              </a:ext>
            </a:extLst>
          </p:cNvPr>
          <p:cNvSpPr txBox="1"/>
          <p:nvPr/>
        </p:nvSpPr>
        <p:spPr>
          <a:xfrm>
            <a:off x="7458074" y="2266950"/>
            <a:ext cx="389572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/>
              <a:t>Método de Runge-</a:t>
            </a:r>
            <a:r>
              <a:rPr lang="es-ES" sz="2800" err="1"/>
              <a:t>Kutta</a:t>
            </a:r>
            <a:r>
              <a:rPr lang="es-ES" sz="2800"/>
              <a:t> (General)</a:t>
            </a:r>
            <a:endParaRPr lang="es-ES" sz="2800">
              <a:cs typeface="Calibri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3EE8799-0F09-49CB-A4A9-66E28E9B32A2}"/>
              </a:ext>
            </a:extLst>
          </p:cNvPr>
          <p:cNvSpPr/>
          <p:nvPr/>
        </p:nvSpPr>
        <p:spPr>
          <a:xfrm>
            <a:off x="4781550" y="3143250"/>
            <a:ext cx="2209800" cy="952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9745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CB561F-EB48-44DF-B28E-82DA5E8BE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281" y="369166"/>
            <a:ext cx="2192784" cy="1325563"/>
          </a:xfrm>
        </p:spPr>
        <p:txBody>
          <a:bodyPr/>
          <a:lstStyle/>
          <a:p>
            <a:r>
              <a:rPr lang="es-ES" b="1" dirty="0"/>
              <a:t>Python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F66B46A-DF00-4A57-97A1-015211258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780" y="352175"/>
            <a:ext cx="7775220" cy="6153650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EE67D04C-214B-4372-9CCE-47137BBEBBF6}"/>
              </a:ext>
            </a:extLst>
          </p:cNvPr>
          <p:cNvGrpSpPr/>
          <p:nvPr/>
        </p:nvGrpSpPr>
        <p:grpSpPr>
          <a:xfrm>
            <a:off x="178295" y="3879542"/>
            <a:ext cx="6252100" cy="1569660"/>
            <a:chOff x="2104008" y="2459504"/>
            <a:chExt cx="6252100" cy="1569660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4584ECDA-30AF-481D-A149-8F104F26AAD7}"/>
                </a:ext>
              </a:extLst>
            </p:cNvPr>
            <p:cNvSpPr txBox="1"/>
            <p:nvPr/>
          </p:nvSpPr>
          <p:spPr>
            <a:xfrm>
              <a:off x="5053614" y="2459504"/>
              <a:ext cx="330249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matrizafila</a:t>
              </a:r>
              <a:endParaRPr lang="es-ES" sz="24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filaamatriz</a:t>
              </a:r>
              <a:endParaRPr lang="es-ES" sz="24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matrizacubo</a:t>
              </a:r>
              <a:endParaRPr lang="es-ES" sz="24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funder</a:t>
              </a:r>
              <a:endParaRPr lang="es-ES" sz="2400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C0184D1-B6FA-4C9B-913E-1887DDAAFAE4}"/>
                </a:ext>
              </a:extLst>
            </p:cNvPr>
            <p:cNvSpPr txBox="1"/>
            <p:nvPr/>
          </p:nvSpPr>
          <p:spPr>
            <a:xfrm>
              <a:off x="2104008" y="2459504"/>
              <a:ext cx="281422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s-ES" sz="2400" dirty="0"/>
                <a:t>r	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s-ES" sz="2400" dirty="0"/>
                <a:t>modulo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acel</a:t>
              </a:r>
              <a:endParaRPr lang="es-ES" sz="2400" dirty="0"/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s-ES" sz="2400" dirty="0" err="1"/>
                <a:t>diffPlanets</a:t>
              </a:r>
              <a:endParaRPr lang="es-ES" sz="2400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55145-1BAF-429B-ABFE-A442E2F85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78" y="1921071"/>
            <a:ext cx="5604029" cy="1958471"/>
          </a:xfrm>
        </p:spPr>
        <p:txBody>
          <a:bodyPr>
            <a:normAutofit/>
          </a:bodyPr>
          <a:lstStyle/>
          <a:p>
            <a:r>
              <a:rPr lang="es-ES" dirty="0" err="1"/>
              <a:t>Astropy</a:t>
            </a:r>
            <a:r>
              <a:rPr lang="es-ES" dirty="0"/>
              <a:t>: obtenemos datos iniciales con ’</a:t>
            </a:r>
            <a:r>
              <a:rPr lang="es-ES" dirty="0" err="1"/>
              <a:t>get_body_barycentric_posvel</a:t>
            </a:r>
            <a:r>
              <a:rPr lang="es-ES" dirty="0"/>
              <a:t>’.</a:t>
            </a:r>
          </a:p>
          <a:p>
            <a:endParaRPr lang="es-ES" dirty="0"/>
          </a:p>
          <a:p>
            <a:r>
              <a:rPr lang="es-ES" dirty="0"/>
              <a:t>Funciones:</a:t>
            </a:r>
          </a:p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85895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CB561F-EB48-44DF-B28E-82DA5E8BE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77" y="-76981"/>
            <a:ext cx="2411027" cy="1325563"/>
          </a:xfrm>
        </p:spPr>
        <p:txBody>
          <a:bodyPr/>
          <a:lstStyle/>
          <a:p>
            <a:r>
              <a:rPr lang="es-ES" b="1" dirty="0"/>
              <a:t>Python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55145-1BAF-429B-ABFE-A442E2F85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48" y="1022199"/>
            <a:ext cx="11803602" cy="4966352"/>
          </a:xfrm>
        </p:spPr>
        <p:txBody>
          <a:bodyPr>
            <a:normAutofit/>
          </a:bodyPr>
          <a:lstStyle/>
          <a:p>
            <a:r>
              <a:rPr lang="es-ES" dirty="0" err="1"/>
              <a:t>solve_ivp</a:t>
            </a:r>
            <a:r>
              <a:rPr lang="es-ES" dirty="0"/>
              <a:t>: permite obtener trayectoria a partir de diferenciales y valores iniciales.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Creación de la representación: 2D, 3D y </a:t>
            </a:r>
            <a:r>
              <a:rPr lang="es-ES" dirty="0" err="1"/>
              <a:t>vpython</a:t>
            </a:r>
            <a:r>
              <a:rPr lang="es-ES" dirty="0"/>
              <a:t>.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457200" lvl="1" indent="0">
              <a:buNone/>
            </a:pPr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BB6D6DD-55EF-4670-9AF2-097F59016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86" y="1902979"/>
            <a:ext cx="10340117" cy="111894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C975DCA-3181-49B3-A431-9CD976A9C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3" y="3406036"/>
            <a:ext cx="11922100" cy="219840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7271E88-81B9-403C-B4A9-A96B1406E9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260" b="48090"/>
          <a:stretch/>
        </p:blipFill>
        <p:spPr>
          <a:xfrm>
            <a:off x="483799" y="5698479"/>
            <a:ext cx="4181507" cy="846016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8381AFE-3E52-4776-9E2B-10CBAE7712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51288" r="-2190"/>
          <a:stretch/>
        </p:blipFill>
        <p:spPr>
          <a:xfrm>
            <a:off x="5361938" y="5720286"/>
            <a:ext cx="4183200" cy="77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64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54B50-6C22-45C5-A2CF-9ED21DCA0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756" y="279917"/>
            <a:ext cx="4629539" cy="1325563"/>
          </a:xfrm>
        </p:spPr>
        <p:txBody>
          <a:bodyPr/>
          <a:lstStyle/>
          <a:p>
            <a:r>
              <a:rPr lang="es-ES" b="1"/>
              <a:t>Sistema Tierra-Sol</a:t>
            </a:r>
          </a:p>
        </p:txBody>
      </p:sp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5876A2BE-EF2E-4746-984B-B1CD50C64A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" t="6568" r="8694" b="1977"/>
          <a:stretch/>
        </p:blipFill>
        <p:spPr>
          <a:xfrm>
            <a:off x="205273" y="1772483"/>
            <a:ext cx="5890727" cy="461396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C1D2C188-7219-4934-8267-3E49B5EF4B85}"/>
              </a:ext>
            </a:extLst>
          </p:cNvPr>
          <p:cNvSpPr txBox="1">
            <a:spLocks/>
          </p:cNvSpPr>
          <p:nvPr/>
        </p:nvSpPr>
        <p:spPr>
          <a:xfrm>
            <a:off x="6681950" y="279917"/>
            <a:ext cx="51256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/>
              <a:t>Sistema 2 planetas</a:t>
            </a:r>
          </a:p>
        </p:txBody>
      </p:sp>
      <p:pic>
        <p:nvPicPr>
          <p:cNvPr id="8" name="Imagen 7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92A1350-6BBA-46B4-AF56-5F0358652F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9" t="7051" r="8544" b="2163"/>
          <a:stretch/>
        </p:blipFill>
        <p:spPr>
          <a:xfrm>
            <a:off x="6270171" y="1772483"/>
            <a:ext cx="5645831" cy="461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284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997D85-D6A3-456F-9E94-0C51A153B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8" y="2375579"/>
            <a:ext cx="2496425" cy="1601618"/>
          </a:xfrm>
        </p:spPr>
        <p:txBody>
          <a:bodyPr/>
          <a:lstStyle/>
          <a:p>
            <a:pPr algn="ctr"/>
            <a:r>
              <a:rPr lang="es-ES" b="1"/>
              <a:t>Sistema Solar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20758A-8541-4AC8-9E09-58593F47A46A}"/>
              </a:ext>
            </a:extLst>
          </p:cNvPr>
          <p:cNvSpPr/>
          <p:nvPr/>
        </p:nvSpPr>
        <p:spPr>
          <a:xfrm>
            <a:off x="4343400" y="3514725"/>
            <a:ext cx="495300" cy="3429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 descr="Gráfico, Diagrama, Esquemático&#10;&#10;Descripción generada automáticamente">
            <a:extLst>
              <a:ext uri="{FF2B5EF4-FFF2-40B4-BE49-F238E27FC236}">
                <a16:creationId xmlns:a16="http://schemas.microsoft.com/office/drawing/2014/main" id="{7B797442-1D55-4F5D-AD6E-AD59C73CF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19" y="180498"/>
            <a:ext cx="9820143" cy="64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179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817</Words>
  <Application>Microsoft Office PowerPoint</Application>
  <PresentationFormat>Panorámica</PresentationFormat>
  <Paragraphs>84</Paragraphs>
  <Slides>15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Office Theme</vt:lpstr>
      <vt:lpstr>1_Office Theme</vt:lpstr>
      <vt:lpstr>Sistema planetario</vt:lpstr>
      <vt:lpstr>Índice</vt:lpstr>
      <vt:lpstr>Objetivos</vt:lpstr>
      <vt:lpstr>Descripción física y matemática</vt:lpstr>
      <vt:lpstr>Métodos numéricos</vt:lpstr>
      <vt:lpstr>Python</vt:lpstr>
      <vt:lpstr>Python</vt:lpstr>
      <vt:lpstr>Sistema Tierra-Sol</vt:lpstr>
      <vt:lpstr>Sistema Solar</vt:lpstr>
      <vt:lpstr>Sistema Solar  (un año cada planeta)</vt:lpstr>
      <vt:lpstr>Sistema Solar en 3D</vt:lpstr>
      <vt:lpstr>Simulación en Vpython</vt:lpstr>
      <vt:lpstr>Simulación en Vpython</vt:lpstr>
      <vt:lpstr>Conclusiones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 Durán Vera</dc:creator>
  <cp:lastModifiedBy>Miguel Durán Vera</cp:lastModifiedBy>
  <cp:revision>1</cp:revision>
  <dcterms:created xsi:type="dcterms:W3CDTF">2021-05-06T14:17:39Z</dcterms:created>
  <dcterms:modified xsi:type="dcterms:W3CDTF">2021-05-07T08:10:08Z</dcterms:modified>
</cp:coreProperties>
</file>